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embeddedFontLst>
    <p:embeddedFont>
      <p:font typeface="Homemade Apple" panose="020B0604020202020204" charset="0"/>
      <p:regular r:id="rId51"/>
    </p:embeddedFont>
    <p:embeddedFont>
      <p:font typeface="Boogaloo" panose="020B0604020202020204" charset="0"/>
      <p:regular r:id="rId52"/>
    </p:embeddedFont>
    <p:embeddedFont>
      <p:font typeface="Poppins"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Barlow Condensed"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26166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592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ed22a1bdf5_7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ed22a1bdf5_7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149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d22a1bdf5_7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ged22a1bdf5_7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76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d22a1bdf5_7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d22a1bdf5_7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4526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ed22a1bdf5_7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ed22a1bdf5_7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460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d22a1bdf5_7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ed22a1bdf5_7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410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d22a1bdf5_7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ed22a1bdf5_7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881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d22a1bdf5_7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ed22a1bdf5_7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811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ed22a1bdf5_7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ged22a1bdf5_7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65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d22a1bdf5_7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ed22a1bdf5_7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158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d22a1bdf5_7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ed22a1bdf5_7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63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d22a1bdf5_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ed22a1bdf5_7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438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d22a1bdf5_7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ged22a1bdf5_7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076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d22a1bdf5_7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d22a1bdf5_7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273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ed22a1bdf5_7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ed22a1bdf5_7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718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d22a1bdf5_7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ged22a1bdf5_7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295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ed22a1bdf5_7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ed22a1bdf5_7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898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d22a1bdf5_7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ed22a1bdf5_7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016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d22a1bdf5_7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ed22a1bdf5_7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301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ed22a1bdf5_7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ed22a1bdf5_7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2632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d22a1bdf5_7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ed22a1bdf5_7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1615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ed22a1bdf5_7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ed22a1bdf5_7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26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d22a1bdf5_7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ed22a1bdf5_7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6544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ed22a1bdf5_7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ed22a1bdf5_7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599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ed22a1bdf5_7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ed22a1bdf5_7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978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ed22a1bdf5_7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ged22a1bdf5_7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994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ed22a1bdf5_7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ed22a1bdf5_7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4745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ed22a1bdf5_7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ged22a1bdf5_7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0519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ed22a1bdf5_7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ed22a1bdf5_7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0997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ed22a1bdf5_7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ged22a1bdf5_7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9568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ed22a1bdf5_7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ged22a1bdf5_7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8057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ed22a1bdf5_7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ged22a1bdf5_7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4490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ed22a1bdf5_7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5" name="Google Shape;675;ged22a1bdf5_7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694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d22a1bdf5_7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d22a1bdf5_7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0775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ed22a1bdf5_7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ed22a1bdf5_7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5855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d22a1bdf5_7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ged22a1bdf5_7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7170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ed22a1bdf5_7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ged22a1bdf5_7_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6998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ed22a1bdf5_7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ged22a1bdf5_7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794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ed22a1bdf5_7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ged22a1bdf5_7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5781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ed22a1bdf5_7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4" name="Google Shape;724;ged22a1bdf5_7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186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ed22a1bdf5_7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2" name="Google Shape;732;ged22a1bdf5_7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7695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ed22a1bdf5_7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ged22a1bdf5_7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7361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ed22a1bdf5_7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ged22a1bdf5_7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614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d22a1bdf5_7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ed22a1bdf5_7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739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d22a1bdf5_7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ed22a1bdf5_7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2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d22a1bdf5_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ed22a1bdf5_7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221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ed22a1bdf5_7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ed22a1bdf5_7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746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d22a1bdf5_7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ed22a1bdf5_7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302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56"/>
        <p:cNvGrpSpPr/>
        <p:nvPr/>
      </p:nvGrpSpPr>
      <p:grpSpPr>
        <a:xfrm>
          <a:off x="0" y="0"/>
          <a:ext cx="0" cy="0"/>
          <a:chOff x="0" y="0"/>
          <a:chExt cx="0" cy="0"/>
        </a:xfrm>
      </p:grpSpPr>
      <p:sp>
        <p:nvSpPr>
          <p:cNvPr id="57" name="Google Shape;57;p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2">
            <a:hlinkClick r:id=""/>
          </p:cNvPr>
          <p:cNvSpPr/>
          <p:nvPr/>
        </p:nvSpPr>
        <p:spPr>
          <a:xfrm rot="-5400000">
            <a:off x="580090" y="376172"/>
            <a:ext cx="1224000" cy="1224000"/>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 name="Google Shape;59;p2">
            <a:hlinkClick r:id=""/>
          </p:cNvPr>
          <p:cNvSpPr/>
          <p:nvPr/>
        </p:nvSpPr>
        <p:spPr>
          <a:xfrm>
            <a:off x="1805230"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 name="Google Shape;60;p2">
            <a:hlinkClick r:id=""/>
          </p:cNvPr>
          <p:cNvSpPr/>
          <p:nvPr/>
        </p:nvSpPr>
        <p:spPr>
          <a:xfrm>
            <a:off x="3030371"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 name="Google Shape;61;p2">
            <a:hlinkClick r:id=""/>
          </p:cNvPr>
          <p:cNvSpPr/>
          <p:nvPr/>
        </p:nvSpPr>
        <p:spPr>
          <a:xfrm>
            <a:off x="4255511"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 name="Google Shape;62;p2">
            <a:hlinkClick r:id=""/>
          </p:cNvPr>
          <p:cNvSpPr/>
          <p:nvPr/>
        </p:nvSpPr>
        <p:spPr>
          <a:xfrm>
            <a:off x="5480651"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 name="Google Shape;63;p2">
            <a:hlinkClick r:id=""/>
          </p:cNvPr>
          <p:cNvSpPr/>
          <p:nvPr/>
        </p:nvSpPr>
        <p:spPr>
          <a:xfrm>
            <a:off x="6705792"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4" name="Google Shape;64;p2">
            <a:hlinkClick r:id=""/>
          </p:cNvPr>
          <p:cNvSpPr/>
          <p:nvPr/>
        </p:nvSpPr>
        <p:spPr>
          <a:xfrm>
            <a:off x="7930932"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 name="Google Shape;65;p2">
            <a:hlinkClick r:id=""/>
          </p:cNvPr>
          <p:cNvSpPr/>
          <p:nvPr/>
        </p:nvSpPr>
        <p:spPr>
          <a:xfrm>
            <a:off x="9156072" y="37617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 name="Google Shape;66;p2">
            <a:hlinkClick r:id=""/>
          </p:cNvPr>
          <p:cNvSpPr/>
          <p:nvPr/>
        </p:nvSpPr>
        <p:spPr>
          <a:xfrm>
            <a:off x="10383603" y="1600132"/>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 name="Google Shape;67;p2">
            <a:hlinkClick r:id=""/>
          </p:cNvPr>
          <p:cNvSpPr/>
          <p:nvPr/>
        </p:nvSpPr>
        <p:spPr>
          <a:xfrm>
            <a:off x="10381213" y="376172"/>
            <a:ext cx="1224000" cy="1224000"/>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 name="Google Shape;68;p2">
            <a:hlinkClick r:id=""/>
          </p:cNvPr>
          <p:cNvSpPr/>
          <p:nvPr/>
        </p:nvSpPr>
        <p:spPr>
          <a:xfrm>
            <a:off x="10383607" y="2820981"/>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 name="Google Shape;69;p2">
            <a:hlinkClick r:id=""/>
          </p:cNvPr>
          <p:cNvSpPr/>
          <p:nvPr/>
        </p:nvSpPr>
        <p:spPr>
          <a:xfrm>
            <a:off x="10383602" y="4032308"/>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0" name="Google Shape;70;p2">
            <a:hlinkClick r:id=""/>
          </p:cNvPr>
          <p:cNvSpPr/>
          <p:nvPr/>
        </p:nvSpPr>
        <p:spPr>
          <a:xfrm rot="10800000">
            <a:off x="583604" y="5256578"/>
            <a:ext cx="1224000" cy="1224000"/>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2">
            <a:hlinkClick r:id=""/>
          </p:cNvPr>
          <p:cNvSpPr/>
          <p:nvPr/>
        </p:nvSpPr>
        <p:spPr>
          <a:xfrm rot="5400000">
            <a:off x="10388001" y="5257828"/>
            <a:ext cx="1224000" cy="1224000"/>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 name="Google Shape;72;p2">
            <a:hlinkClick r:id=""/>
          </p:cNvPr>
          <p:cNvSpPr/>
          <p:nvPr/>
        </p:nvSpPr>
        <p:spPr>
          <a:xfrm>
            <a:off x="579999" y="4029201"/>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 name="Google Shape;73;p2">
            <a:hlinkClick r:id=""/>
          </p:cNvPr>
          <p:cNvSpPr/>
          <p:nvPr/>
        </p:nvSpPr>
        <p:spPr>
          <a:xfrm>
            <a:off x="584200" y="2805233"/>
            <a:ext cx="1224000" cy="1224000"/>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 name="Google Shape;74;p2">
            <a:hlinkClick r:id=""/>
          </p:cNvPr>
          <p:cNvSpPr/>
          <p:nvPr/>
        </p:nvSpPr>
        <p:spPr>
          <a:xfrm>
            <a:off x="1809154"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 name="Google Shape;75;p2">
            <a:hlinkClick r:id=""/>
          </p:cNvPr>
          <p:cNvSpPr/>
          <p:nvPr/>
        </p:nvSpPr>
        <p:spPr>
          <a:xfrm>
            <a:off x="3034703"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 name="Google Shape;76;p2">
            <a:hlinkClick r:id=""/>
          </p:cNvPr>
          <p:cNvSpPr/>
          <p:nvPr/>
        </p:nvSpPr>
        <p:spPr>
          <a:xfrm>
            <a:off x="4260253"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 name="Google Shape;77;p2">
            <a:hlinkClick r:id=""/>
          </p:cNvPr>
          <p:cNvSpPr/>
          <p:nvPr/>
        </p:nvSpPr>
        <p:spPr>
          <a:xfrm>
            <a:off x="5485802"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 name="Google Shape;78;p2">
            <a:hlinkClick r:id=""/>
          </p:cNvPr>
          <p:cNvSpPr/>
          <p:nvPr/>
        </p:nvSpPr>
        <p:spPr>
          <a:xfrm>
            <a:off x="6711352"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 name="Google Shape;79;p2">
            <a:hlinkClick r:id=""/>
          </p:cNvPr>
          <p:cNvSpPr/>
          <p:nvPr/>
        </p:nvSpPr>
        <p:spPr>
          <a:xfrm>
            <a:off x="7936902"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 name="Google Shape;80;p2">
            <a:hlinkClick r:id=""/>
          </p:cNvPr>
          <p:cNvSpPr/>
          <p:nvPr/>
        </p:nvSpPr>
        <p:spPr>
          <a:xfrm>
            <a:off x="9162451" y="5257733"/>
            <a:ext cx="1224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 name="Google Shape;81;p2"/>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green">
  <p:cSld name="CUSTOM_14_2_1_1">
    <p:spTree>
      <p:nvGrpSpPr>
        <p:cNvPr id="1" name="Shape 168"/>
        <p:cNvGrpSpPr/>
        <p:nvPr/>
      </p:nvGrpSpPr>
      <p:grpSpPr>
        <a:xfrm>
          <a:off x="0" y="0"/>
          <a:ext cx="0" cy="0"/>
          <a:chOff x="0" y="0"/>
          <a:chExt cx="0" cy="0"/>
        </a:xfrm>
      </p:grpSpPr>
      <p:sp>
        <p:nvSpPr>
          <p:cNvPr id="169" name="Google Shape;169;p11"/>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1"/>
          <p:cNvSpPr/>
          <p:nvPr/>
        </p:nvSpPr>
        <p:spPr>
          <a:xfrm>
            <a:off x="727230" y="455939"/>
            <a:ext cx="10994100" cy="6030000"/>
          </a:xfrm>
          <a:prstGeom prst="roundRect">
            <a:avLst>
              <a:gd name="adj" fmla="val 6298"/>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 name="Google Shape;171;p11"/>
          <p:cNvGrpSpPr/>
          <p:nvPr/>
        </p:nvGrpSpPr>
        <p:grpSpPr>
          <a:xfrm>
            <a:off x="11125682" y="541222"/>
            <a:ext cx="426992" cy="411690"/>
            <a:chOff x="2205247" y="-492141"/>
            <a:chExt cx="196183" cy="196183"/>
          </a:xfrm>
        </p:grpSpPr>
        <p:sp>
          <p:nvSpPr>
            <p:cNvPr id="172" name="Google Shape;172;p11"/>
            <p:cNvSpPr/>
            <p:nvPr/>
          </p:nvSpPr>
          <p:spPr>
            <a:xfrm rot="2702936">
              <a:off x="2179152" y="-408475"/>
              <a:ext cx="248407" cy="28850"/>
            </a:xfrm>
            <a:prstGeom prst="roundRect">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1"/>
            <p:cNvSpPr/>
            <p:nvPr/>
          </p:nvSpPr>
          <p:spPr>
            <a:xfrm rot="8102936">
              <a:off x="2179135" y="-408475"/>
              <a:ext cx="248407" cy="28850"/>
            </a:xfrm>
            <a:prstGeom prst="roundRect">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1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urple 1">
  <p:cSld name="CUSTOM_5_3">
    <p:spTree>
      <p:nvGrpSpPr>
        <p:cNvPr id="1" name="Shape 175"/>
        <p:cNvGrpSpPr/>
        <p:nvPr/>
      </p:nvGrpSpPr>
      <p:grpSpPr>
        <a:xfrm>
          <a:off x="0" y="0"/>
          <a:ext cx="0" cy="0"/>
          <a:chOff x="0" y="0"/>
          <a:chExt cx="0" cy="0"/>
        </a:xfrm>
      </p:grpSpPr>
      <p:sp>
        <p:nvSpPr>
          <p:cNvPr id="176" name="Google Shape;176;p12"/>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2"/>
          <p:cNvSpPr/>
          <p:nvPr/>
        </p:nvSpPr>
        <p:spPr>
          <a:xfrm>
            <a:off x="6444625" y="422625"/>
            <a:ext cx="4265400" cy="6169200"/>
          </a:xfrm>
          <a:prstGeom prst="roundRect">
            <a:avLst>
              <a:gd name="adj" fmla="val 6298"/>
            </a:avLst>
          </a:pr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2"/>
          <p:cNvSpPr/>
          <p:nvPr/>
        </p:nvSpPr>
        <p:spPr>
          <a:xfrm>
            <a:off x="6426275" y="422625"/>
            <a:ext cx="4283700" cy="1301400"/>
          </a:xfrm>
          <a:prstGeom prst="round2SameRect">
            <a:avLst>
              <a:gd name="adj1" fmla="val 16667"/>
              <a:gd name="adj2"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12"/>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81" name="Google Shape;181;p12"/>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FFFFFF"/>
              </a:buClr>
              <a:buSzPts val="2400"/>
              <a:buChar char="●"/>
              <a:defRPr sz="2400">
                <a:solidFill>
                  <a:srgbClr val="FFFFFF"/>
                </a:solidFill>
              </a:defRPr>
            </a:lvl1pPr>
            <a:lvl2pPr marL="914400" lvl="1" indent="-381000" algn="ctr">
              <a:lnSpc>
                <a:spcPct val="115000"/>
              </a:lnSpc>
              <a:spcBef>
                <a:spcPts val="2100"/>
              </a:spcBef>
              <a:spcAft>
                <a:spcPts val="0"/>
              </a:spcAft>
              <a:buClr>
                <a:srgbClr val="FFFFFF"/>
              </a:buClr>
              <a:buSzPts val="2400"/>
              <a:buChar char="○"/>
              <a:defRPr sz="2400">
                <a:solidFill>
                  <a:srgbClr val="FFFFFF"/>
                </a:solidFill>
              </a:defRPr>
            </a:lvl2pPr>
            <a:lvl3pPr marL="1371600" lvl="2" indent="-381000" algn="ctr">
              <a:lnSpc>
                <a:spcPct val="115000"/>
              </a:lnSpc>
              <a:spcBef>
                <a:spcPts val="2100"/>
              </a:spcBef>
              <a:spcAft>
                <a:spcPts val="0"/>
              </a:spcAft>
              <a:buClr>
                <a:srgbClr val="FFFFFF"/>
              </a:buClr>
              <a:buSzPts val="2400"/>
              <a:buChar char="■"/>
              <a:defRPr sz="2400">
                <a:solidFill>
                  <a:srgbClr val="FFFFFF"/>
                </a:solidFill>
              </a:defRPr>
            </a:lvl3pPr>
            <a:lvl4pPr marL="1828800" lvl="3" indent="-381000" algn="ctr">
              <a:lnSpc>
                <a:spcPct val="115000"/>
              </a:lnSpc>
              <a:spcBef>
                <a:spcPts val="2100"/>
              </a:spcBef>
              <a:spcAft>
                <a:spcPts val="0"/>
              </a:spcAft>
              <a:buClr>
                <a:srgbClr val="FFFFFF"/>
              </a:buClr>
              <a:buSzPts val="2400"/>
              <a:buChar char="●"/>
              <a:defRPr sz="2400">
                <a:solidFill>
                  <a:srgbClr val="FFFFFF"/>
                </a:solidFill>
              </a:defRPr>
            </a:lvl4pPr>
            <a:lvl5pPr marL="2286000" lvl="4" indent="-381000" algn="ctr">
              <a:lnSpc>
                <a:spcPct val="115000"/>
              </a:lnSpc>
              <a:spcBef>
                <a:spcPts val="2100"/>
              </a:spcBef>
              <a:spcAft>
                <a:spcPts val="0"/>
              </a:spcAft>
              <a:buClr>
                <a:srgbClr val="FFFFFF"/>
              </a:buClr>
              <a:buSzPts val="2400"/>
              <a:buChar char="○"/>
              <a:defRPr sz="2400">
                <a:solidFill>
                  <a:srgbClr val="FFFFFF"/>
                </a:solidFill>
              </a:defRPr>
            </a:lvl5pPr>
            <a:lvl6pPr marL="2743200" lvl="5" indent="-381000" algn="ctr">
              <a:lnSpc>
                <a:spcPct val="115000"/>
              </a:lnSpc>
              <a:spcBef>
                <a:spcPts val="2100"/>
              </a:spcBef>
              <a:spcAft>
                <a:spcPts val="0"/>
              </a:spcAft>
              <a:buClr>
                <a:srgbClr val="FFFFFF"/>
              </a:buClr>
              <a:buSzPts val="2400"/>
              <a:buChar char="■"/>
              <a:defRPr sz="2400">
                <a:solidFill>
                  <a:srgbClr val="FFFFFF"/>
                </a:solidFill>
              </a:defRPr>
            </a:lvl6pPr>
            <a:lvl7pPr marL="3200400" lvl="6" indent="-381000" algn="ctr">
              <a:lnSpc>
                <a:spcPct val="115000"/>
              </a:lnSpc>
              <a:spcBef>
                <a:spcPts val="2100"/>
              </a:spcBef>
              <a:spcAft>
                <a:spcPts val="0"/>
              </a:spcAft>
              <a:buClr>
                <a:srgbClr val="FFFFFF"/>
              </a:buClr>
              <a:buSzPts val="2400"/>
              <a:buChar char="●"/>
              <a:defRPr sz="2400">
                <a:solidFill>
                  <a:srgbClr val="FFFFFF"/>
                </a:solidFill>
              </a:defRPr>
            </a:lvl7pPr>
            <a:lvl8pPr marL="3657600" lvl="7" indent="-381000" algn="ctr">
              <a:lnSpc>
                <a:spcPct val="115000"/>
              </a:lnSpc>
              <a:spcBef>
                <a:spcPts val="2100"/>
              </a:spcBef>
              <a:spcAft>
                <a:spcPts val="0"/>
              </a:spcAft>
              <a:buClr>
                <a:srgbClr val="FFFFFF"/>
              </a:buClr>
              <a:buSzPts val="2400"/>
              <a:buChar char="○"/>
              <a:defRPr sz="2400">
                <a:solidFill>
                  <a:srgbClr val="FFFFFF"/>
                </a:solidFill>
              </a:defRPr>
            </a:lvl8pPr>
            <a:lvl9pPr marL="4114800" lvl="8" indent="-381000" algn="ctr">
              <a:lnSpc>
                <a:spcPct val="115000"/>
              </a:lnSpc>
              <a:spcBef>
                <a:spcPts val="2100"/>
              </a:spcBef>
              <a:spcAft>
                <a:spcPts val="2100"/>
              </a:spcAft>
              <a:buClr>
                <a:srgbClr val="FFFFFF"/>
              </a:buClr>
              <a:buSzPts val="2400"/>
              <a:buChar char="■"/>
              <a:defRPr sz="2400">
                <a:solidFill>
                  <a:srgbClr val="FFFFFF"/>
                </a:solidFill>
              </a:defRPr>
            </a:lvl9pPr>
          </a:lstStyle>
          <a:p>
            <a:endParaRPr/>
          </a:p>
        </p:txBody>
      </p:sp>
      <p:grpSp>
        <p:nvGrpSpPr>
          <p:cNvPr id="182" name="Google Shape;182;p12"/>
          <p:cNvGrpSpPr/>
          <p:nvPr/>
        </p:nvGrpSpPr>
        <p:grpSpPr>
          <a:xfrm>
            <a:off x="11678930" y="90802"/>
            <a:ext cx="436860" cy="421204"/>
            <a:chOff x="2205247" y="-492141"/>
            <a:chExt cx="196183" cy="196183"/>
          </a:xfrm>
        </p:grpSpPr>
        <p:sp>
          <p:nvSpPr>
            <p:cNvPr id="183" name="Google Shape;183;p12"/>
            <p:cNvSpPr/>
            <p:nvPr/>
          </p:nvSpPr>
          <p:spPr>
            <a:xfrm rot="2702936">
              <a:off x="2179152" y="-408475"/>
              <a:ext cx="248407" cy="2885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2"/>
            <p:cNvSpPr/>
            <p:nvPr/>
          </p:nvSpPr>
          <p:spPr>
            <a:xfrm rot="8102936">
              <a:off x="2179135" y="-408475"/>
              <a:ext cx="248407" cy="2885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 name="Google Shape;185;p12"/>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grpSp>
        <p:nvGrpSpPr>
          <p:cNvPr id="186" name="Google Shape;186;p12"/>
          <p:cNvGrpSpPr/>
          <p:nvPr/>
        </p:nvGrpSpPr>
        <p:grpSpPr>
          <a:xfrm>
            <a:off x="10259717" y="512088"/>
            <a:ext cx="310283" cy="299159"/>
            <a:chOff x="2205247" y="-492141"/>
            <a:chExt cx="196183" cy="196183"/>
          </a:xfrm>
        </p:grpSpPr>
        <p:sp>
          <p:nvSpPr>
            <p:cNvPr id="187" name="Google Shape;187;p12"/>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2"/>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1">
  <p:cSld name="CUSTOM_5_1_2">
    <p:spTree>
      <p:nvGrpSpPr>
        <p:cNvPr id="1" name="Shape 189"/>
        <p:cNvGrpSpPr/>
        <p:nvPr/>
      </p:nvGrpSpPr>
      <p:grpSpPr>
        <a:xfrm>
          <a:off x="0" y="0"/>
          <a:ext cx="0" cy="0"/>
          <a:chOff x="0" y="0"/>
          <a:chExt cx="0" cy="0"/>
        </a:xfrm>
      </p:grpSpPr>
      <p:sp>
        <p:nvSpPr>
          <p:cNvPr id="190" name="Google Shape;190;p13"/>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3"/>
          <p:cNvSpPr/>
          <p:nvPr/>
        </p:nvSpPr>
        <p:spPr>
          <a:xfrm>
            <a:off x="1263025" y="422625"/>
            <a:ext cx="4265400" cy="6169200"/>
          </a:xfrm>
          <a:prstGeom prst="roundRect">
            <a:avLst>
              <a:gd name="adj" fmla="val 6298"/>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3"/>
          <p:cNvSpPr/>
          <p:nvPr/>
        </p:nvSpPr>
        <p:spPr>
          <a:xfrm>
            <a:off x="1244675" y="422625"/>
            <a:ext cx="4283700" cy="13014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194" name="Google Shape;194;p13"/>
          <p:cNvGrpSpPr/>
          <p:nvPr/>
        </p:nvGrpSpPr>
        <p:grpSpPr>
          <a:xfrm>
            <a:off x="11678930" y="90802"/>
            <a:ext cx="436860" cy="421204"/>
            <a:chOff x="2205247" y="-492141"/>
            <a:chExt cx="196183" cy="196183"/>
          </a:xfrm>
        </p:grpSpPr>
        <p:sp>
          <p:nvSpPr>
            <p:cNvPr id="195" name="Google Shape;195;p13"/>
            <p:cNvSpPr/>
            <p:nvPr/>
          </p:nvSpPr>
          <p:spPr>
            <a:xfrm rot="2702936">
              <a:off x="2179152" y="-408475"/>
              <a:ext cx="248407" cy="28850"/>
            </a:xfrm>
            <a:prstGeom prst="roundRect">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3"/>
            <p:cNvSpPr/>
            <p:nvPr/>
          </p:nvSpPr>
          <p:spPr>
            <a:xfrm rot="8102936">
              <a:off x="2179135" y="-408475"/>
              <a:ext cx="248407" cy="28850"/>
            </a:xfrm>
            <a:prstGeom prst="roundRect">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7" name="Google Shape;197;p1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
        <p:nvSpPr>
          <p:cNvPr id="198" name="Google Shape;198;p13"/>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99" name="Google Shape;199;p13"/>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FFFFFF"/>
              </a:buClr>
              <a:buSzPts val="2400"/>
              <a:buChar char="●"/>
              <a:defRPr sz="2400">
                <a:solidFill>
                  <a:srgbClr val="FFFFFF"/>
                </a:solidFill>
              </a:defRPr>
            </a:lvl1pPr>
            <a:lvl2pPr marL="914400" lvl="1" indent="-381000" algn="ctr">
              <a:lnSpc>
                <a:spcPct val="115000"/>
              </a:lnSpc>
              <a:spcBef>
                <a:spcPts val="2100"/>
              </a:spcBef>
              <a:spcAft>
                <a:spcPts val="0"/>
              </a:spcAft>
              <a:buClr>
                <a:srgbClr val="FFFFFF"/>
              </a:buClr>
              <a:buSzPts val="2400"/>
              <a:buChar char="○"/>
              <a:defRPr sz="2400">
                <a:solidFill>
                  <a:srgbClr val="FFFFFF"/>
                </a:solidFill>
              </a:defRPr>
            </a:lvl2pPr>
            <a:lvl3pPr marL="1371600" lvl="2" indent="-381000" algn="ctr">
              <a:lnSpc>
                <a:spcPct val="115000"/>
              </a:lnSpc>
              <a:spcBef>
                <a:spcPts val="2100"/>
              </a:spcBef>
              <a:spcAft>
                <a:spcPts val="0"/>
              </a:spcAft>
              <a:buClr>
                <a:srgbClr val="FFFFFF"/>
              </a:buClr>
              <a:buSzPts val="2400"/>
              <a:buChar char="■"/>
              <a:defRPr sz="2400">
                <a:solidFill>
                  <a:srgbClr val="FFFFFF"/>
                </a:solidFill>
              </a:defRPr>
            </a:lvl3pPr>
            <a:lvl4pPr marL="1828800" lvl="3" indent="-381000" algn="ctr">
              <a:lnSpc>
                <a:spcPct val="115000"/>
              </a:lnSpc>
              <a:spcBef>
                <a:spcPts val="2100"/>
              </a:spcBef>
              <a:spcAft>
                <a:spcPts val="0"/>
              </a:spcAft>
              <a:buClr>
                <a:srgbClr val="FFFFFF"/>
              </a:buClr>
              <a:buSzPts val="2400"/>
              <a:buChar char="●"/>
              <a:defRPr sz="2400">
                <a:solidFill>
                  <a:srgbClr val="FFFFFF"/>
                </a:solidFill>
              </a:defRPr>
            </a:lvl4pPr>
            <a:lvl5pPr marL="2286000" lvl="4" indent="-381000" algn="ctr">
              <a:lnSpc>
                <a:spcPct val="115000"/>
              </a:lnSpc>
              <a:spcBef>
                <a:spcPts val="2100"/>
              </a:spcBef>
              <a:spcAft>
                <a:spcPts val="0"/>
              </a:spcAft>
              <a:buClr>
                <a:srgbClr val="FFFFFF"/>
              </a:buClr>
              <a:buSzPts val="2400"/>
              <a:buChar char="○"/>
              <a:defRPr sz="2400">
                <a:solidFill>
                  <a:srgbClr val="FFFFFF"/>
                </a:solidFill>
              </a:defRPr>
            </a:lvl5pPr>
            <a:lvl6pPr marL="2743200" lvl="5" indent="-381000" algn="ctr">
              <a:lnSpc>
                <a:spcPct val="115000"/>
              </a:lnSpc>
              <a:spcBef>
                <a:spcPts val="2100"/>
              </a:spcBef>
              <a:spcAft>
                <a:spcPts val="0"/>
              </a:spcAft>
              <a:buClr>
                <a:srgbClr val="FFFFFF"/>
              </a:buClr>
              <a:buSzPts val="2400"/>
              <a:buChar char="■"/>
              <a:defRPr sz="2400">
                <a:solidFill>
                  <a:srgbClr val="FFFFFF"/>
                </a:solidFill>
              </a:defRPr>
            </a:lvl6pPr>
            <a:lvl7pPr marL="3200400" lvl="6" indent="-381000" algn="ctr">
              <a:lnSpc>
                <a:spcPct val="115000"/>
              </a:lnSpc>
              <a:spcBef>
                <a:spcPts val="2100"/>
              </a:spcBef>
              <a:spcAft>
                <a:spcPts val="0"/>
              </a:spcAft>
              <a:buClr>
                <a:srgbClr val="FFFFFF"/>
              </a:buClr>
              <a:buSzPts val="2400"/>
              <a:buChar char="●"/>
              <a:defRPr sz="2400">
                <a:solidFill>
                  <a:srgbClr val="FFFFFF"/>
                </a:solidFill>
              </a:defRPr>
            </a:lvl7pPr>
            <a:lvl8pPr marL="3657600" lvl="7" indent="-381000" algn="ctr">
              <a:lnSpc>
                <a:spcPct val="115000"/>
              </a:lnSpc>
              <a:spcBef>
                <a:spcPts val="2100"/>
              </a:spcBef>
              <a:spcAft>
                <a:spcPts val="0"/>
              </a:spcAft>
              <a:buClr>
                <a:srgbClr val="FFFFFF"/>
              </a:buClr>
              <a:buSzPts val="2400"/>
              <a:buChar char="○"/>
              <a:defRPr sz="2400">
                <a:solidFill>
                  <a:srgbClr val="FFFFFF"/>
                </a:solidFill>
              </a:defRPr>
            </a:lvl8pPr>
            <a:lvl9pPr marL="4114800" lvl="8" indent="-381000" algn="ctr">
              <a:lnSpc>
                <a:spcPct val="115000"/>
              </a:lnSpc>
              <a:spcBef>
                <a:spcPts val="2100"/>
              </a:spcBef>
              <a:spcAft>
                <a:spcPts val="2100"/>
              </a:spcAft>
              <a:buClr>
                <a:srgbClr val="FFFFFF"/>
              </a:buClr>
              <a:buSzPts val="2400"/>
              <a:buChar char="■"/>
              <a:defRPr sz="2400">
                <a:solidFill>
                  <a:srgbClr val="FFFFFF"/>
                </a:solidFill>
              </a:defRPr>
            </a:lvl9pPr>
          </a:lstStyle>
          <a:p>
            <a:endParaRPr/>
          </a:p>
        </p:txBody>
      </p:sp>
      <p:grpSp>
        <p:nvGrpSpPr>
          <p:cNvPr id="200" name="Google Shape;200;p13"/>
          <p:cNvGrpSpPr/>
          <p:nvPr/>
        </p:nvGrpSpPr>
        <p:grpSpPr>
          <a:xfrm>
            <a:off x="5078116" y="512088"/>
            <a:ext cx="310283" cy="299159"/>
            <a:chOff x="2205247" y="-492141"/>
            <a:chExt cx="196183" cy="196183"/>
          </a:xfrm>
        </p:grpSpPr>
        <p:sp>
          <p:nvSpPr>
            <p:cNvPr id="201" name="Google Shape;201;p13"/>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3"/>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een 1">
  <p:cSld name="CUSTOM_5_2_2">
    <p:spTree>
      <p:nvGrpSpPr>
        <p:cNvPr id="1" name="Shape 203"/>
        <p:cNvGrpSpPr/>
        <p:nvPr/>
      </p:nvGrpSpPr>
      <p:grpSpPr>
        <a:xfrm>
          <a:off x="0" y="0"/>
          <a:ext cx="0" cy="0"/>
          <a:chOff x="0" y="0"/>
          <a:chExt cx="0" cy="0"/>
        </a:xfrm>
      </p:grpSpPr>
      <p:sp>
        <p:nvSpPr>
          <p:cNvPr id="204" name="Google Shape;204;p14"/>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4"/>
          <p:cNvSpPr/>
          <p:nvPr/>
        </p:nvSpPr>
        <p:spPr>
          <a:xfrm>
            <a:off x="6444625" y="422625"/>
            <a:ext cx="4265400" cy="6169200"/>
          </a:xfrm>
          <a:prstGeom prst="roundRect">
            <a:avLst>
              <a:gd name="adj" fmla="val 6298"/>
            </a:avLst>
          </a:prstGeom>
          <a:solidFill>
            <a:schemeClr val="accent4"/>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4"/>
          <p:cNvSpPr/>
          <p:nvPr/>
        </p:nvSpPr>
        <p:spPr>
          <a:xfrm>
            <a:off x="6426275" y="422625"/>
            <a:ext cx="4283700" cy="1301400"/>
          </a:xfrm>
          <a:prstGeom prst="round2SameRect">
            <a:avLst>
              <a:gd name="adj1" fmla="val 16667"/>
              <a:gd name="adj2" fmla="val 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208" name="Google Shape;208;p14"/>
          <p:cNvGrpSpPr/>
          <p:nvPr/>
        </p:nvGrpSpPr>
        <p:grpSpPr>
          <a:xfrm>
            <a:off x="11678930" y="90802"/>
            <a:ext cx="436860" cy="421204"/>
            <a:chOff x="2205247" y="-492141"/>
            <a:chExt cx="196183" cy="196183"/>
          </a:xfrm>
        </p:grpSpPr>
        <p:sp>
          <p:nvSpPr>
            <p:cNvPr id="209" name="Google Shape;209;p14"/>
            <p:cNvSpPr/>
            <p:nvPr/>
          </p:nvSpPr>
          <p:spPr>
            <a:xfrm rot="2702936">
              <a:off x="2179152" y="-408475"/>
              <a:ext cx="248407" cy="28850"/>
            </a:xfrm>
            <a:prstGeom prst="roundRect">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4"/>
            <p:cNvSpPr/>
            <p:nvPr/>
          </p:nvSpPr>
          <p:spPr>
            <a:xfrm rot="8102936">
              <a:off x="2179135" y="-408475"/>
              <a:ext cx="248407" cy="28850"/>
            </a:xfrm>
            <a:prstGeom prst="roundRect">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1" name="Google Shape;211;p14"/>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
        <p:nvSpPr>
          <p:cNvPr id="212" name="Google Shape;212;p14"/>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3" name="Google Shape;213;p14"/>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FFFFFF"/>
              </a:buClr>
              <a:buSzPts val="2400"/>
              <a:buChar char="●"/>
              <a:defRPr sz="2400">
                <a:solidFill>
                  <a:srgbClr val="FFFFFF"/>
                </a:solidFill>
              </a:defRPr>
            </a:lvl1pPr>
            <a:lvl2pPr marL="914400" lvl="1" indent="-381000" algn="ctr">
              <a:lnSpc>
                <a:spcPct val="115000"/>
              </a:lnSpc>
              <a:spcBef>
                <a:spcPts val="2100"/>
              </a:spcBef>
              <a:spcAft>
                <a:spcPts val="0"/>
              </a:spcAft>
              <a:buClr>
                <a:srgbClr val="FFFFFF"/>
              </a:buClr>
              <a:buSzPts val="2400"/>
              <a:buChar char="○"/>
              <a:defRPr sz="2400">
                <a:solidFill>
                  <a:srgbClr val="FFFFFF"/>
                </a:solidFill>
              </a:defRPr>
            </a:lvl2pPr>
            <a:lvl3pPr marL="1371600" lvl="2" indent="-381000" algn="ctr">
              <a:lnSpc>
                <a:spcPct val="115000"/>
              </a:lnSpc>
              <a:spcBef>
                <a:spcPts val="2100"/>
              </a:spcBef>
              <a:spcAft>
                <a:spcPts val="0"/>
              </a:spcAft>
              <a:buClr>
                <a:srgbClr val="FFFFFF"/>
              </a:buClr>
              <a:buSzPts val="2400"/>
              <a:buChar char="■"/>
              <a:defRPr sz="2400">
                <a:solidFill>
                  <a:srgbClr val="FFFFFF"/>
                </a:solidFill>
              </a:defRPr>
            </a:lvl3pPr>
            <a:lvl4pPr marL="1828800" lvl="3" indent="-381000" algn="ctr">
              <a:lnSpc>
                <a:spcPct val="115000"/>
              </a:lnSpc>
              <a:spcBef>
                <a:spcPts val="2100"/>
              </a:spcBef>
              <a:spcAft>
                <a:spcPts val="0"/>
              </a:spcAft>
              <a:buClr>
                <a:srgbClr val="FFFFFF"/>
              </a:buClr>
              <a:buSzPts val="2400"/>
              <a:buChar char="●"/>
              <a:defRPr sz="2400">
                <a:solidFill>
                  <a:srgbClr val="FFFFFF"/>
                </a:solidFill>
              </a:defRPr>
            </a:lvl4pPr>
            <a:lvl5pPr marL="2286000" lvl="4" indent="-381000" algn="ctr">
              <a:lnSpc>
                <a:spcPct val="115000"/>
              </a:lnSpc>
              <a:spcBef>
                <a:spcPts val="2100"/>
              </a:spcBef>
              <a:spcAft>
                <a:spcPts val="0"/>
              </a:spcAft>
              <a:buClr>
                <a:srgbClr val="FFFFFF"/>
              </a:buClr>
              <a:buSzPts val="2400"/>
              <a:buChar char="○"/>
              <a:defRPr sz="2400">
                <a:solidFill>
                  <a:srgbClr val="FFFFFF"/>
                </a:solidFill>
              </a:defRPr>
            </a:lvl5pPr>
            <a:lvl6pPr marL="2743200" lvl="5" indent="-381000" algn="ctr">
              <a:lnSpc>
                <a:spcPct val="115000"/>
              </a:lnSpc>
              <a:spcBef>
                <a:spcPts val="2100"/>
              </a:spcBef>
              <a:spcAft>
                <a:spcPts val="0"/>
              </a:spcAft>
              <a:buClr>
                <a:srgbClr val="FFFFFF"/>
              </a:buClr>
              <a:buSzPts val="2400"/>
              <a:buChar char="■"/>
              <a:defRPr sz="2400">
                <a:solidFill>
                  <a:srgbClr val="FFFFFF"/>
                </a:solidFill>
              </a:defRPr>
            </a:lvl6pPr>
            <a:lvl7pPr marL="3200400" lvl="6" indent="-381000" algn="ctr">
              <a:lnSpc>
                <a:spcPct val="115000"/>
              </a:lnSpc>
              <a:spcBef>
                <a:spcPts val="2100"/>
              </a:spcBef>
              <a:spcAft>
                <a:spcPts val="0"/>
              </a:spcAft>
              <a:buClr>
                <a:srgbClr val="FFFFFF"/>
              </a:buClr>
              <a:buSzPts val="2400"/>
              <a:buChar char="●"/>
              <a:defRPr sz="2400">
                <a:solidFill>
                  <a:srgbClr val="FFFFFF"/>
                </a:solidFill>
              </a:defRPr>
            </a:lvl7pPr>
            <a:lvl8pPr marL="3657600" lvl="7" indent="-381000" algn="ctr">
              <a:lnSpc>
                <a:spcPct val="115000"/>
              </a:lnSpc>
              <a:spcBef>
                <a:spcPts val="2100"/>
              </a:spcBef>
              <a:spcAft>
                <a:spcPts val="0"/>
              </a:spcAft>
              <a:buClr>
                <a:srgbClr val="FFFFFF"/>
              </a:buClr>
              <a:buSzPts val="2400"/>
              <a:buChar char="○"/>
              <a:defRPr sz="2400">
                <a:solidFill>
                  <a:srgbClr val="FFFFFF"/>
                </a:solidFill>
              </a:defRPr>
            </a:lvl8pPr>
            <a:lvl9pPr marL="4114800" lvl="8" indent="-381000" algn="ctr">
              <a:lnSpc>
                <a:spcPct val="115000"/>
              </a:lnSpc>
              <a:spcBef>
                <a:spcPts val="2100"/>
              </a:spcBef>
              <a:spcAft>
                <a:spcPts val="2100"/>
              </a:spcAft>
              <a:buClr>
                <a:srgbClr val="FFFFFF"/>
              </a:buClr>
              <a:buSzPts val="2400"/>
              <a:buChar char="■"/>
              <a:defRPr sz="2400">
                <a:solidFill>
                  <a:srgbClr val="FFFFFF"/>
                </a:solidFill>
              </a:defRPr>
            </a:lvl9pPr>
          </a:lstStyle>
          <a:p>
            <a:endParaRPr/>
          </a:p>
        </p:txBody>
      </p:sp>
      <p:grpSp>
        <p:nvGrpSpPr>
          <p:cNvPr id="214" name="Google Shape;214;p14"/>
          <p:cNvGrpSpPr/>
          <p:nvPr/>
        </p:nvGrpSpPr>
        <p:grpSpPr>
          <a:xfrm>
            <a:off x="10259717" y="512088"/>
            <a:ext cx="310283" cy="299159"/>
            <a:chOff x="2205247" y="-492141"/>
            <a:chExt cx="196183" cy="196183"/>
          </a:xfrm>
        </p:grpSpPr>
        <p:sp>
          <p:nvSpPr>
            <p:cNvPr id="215" name="Google Shape;215;p14"/>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4"/>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ellow 1">
  <p:cSld name="CUSTOM_5_1_1_2">
    <p:spTree>
      <p:nvGrpSpPr>
        <p:cNvPr id="1" name="Shape 217"/>
        <p:cNvGrpSpPr/>
        <p:nvPr/>
      </p:nvGrpSpPr>
      <p:grpSpPr>
        <a:xfrm>
          <a:off x="0" y="0"/>
          <a:ext cx="0" cy="0"/>
          <a:chOff x="0" y="0"/>
          <a:chExt cx="0" cy="0"/>
        </a:xfrm>
      </p:grpSpPr>
      <p:sp>
        <p:nvSpPr>
          <p:cNvPr id="218" name="Google Shape;218;p15"/>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5"/>
          <p:cNvSpPr/>
          <p:nvPr/>
        </p:nvSpPr>
        <p:spPr>
          <a:xfrm>
            <a:off x="1263025" y="422625"/>
            <a:ext cx="4265400" cy="6169200"/>
          </a:xfrm>
          <a:prstGeom prst="roundRect">
            <a:avLst>
              <a:gd name="adj" fmla="val 6298"/>
            </a:avLst>
          </a:prstGeom>
          <a:solidFill>
            <a:schemeClr val="accent5"/>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5"/>
          <p:cNvSpPr/>
          <p:nvPr/>
        </p:nvSpPr>
        <p:spPr>
          <a:xfrm>
            <a:off x="1244675" y="422625"/>
            <a:ext cx="4283700" cy="1301400"/>
          </a:xfrm>
          <a:prstGeom prst="round2SameRect">
            <a:avLst>
              <a:gd name="adj1" fmla="val 16667"/>
              <a:gd name="adj2" fmla="val 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222" name="Google Shape;222;p15"/>
          <p:cNvGrpSpPr/>
          <p:nvPr/>
        </p:nvGrpSpPr>
        <p:grpSpPr>
          <a:xfrm>
            <a:off x="11678930" y="90802"/>
            <a:ext cx="436860" cy="421204"/>
            <a:chOff x="2205247" y="-492141"/>
            <a:chExt cx="196183" cy="196183"/>
          </a:xfrm>
        </p:grpSpPr>
        <p:sp>
          <p:nvSpPr>
            <p:cNvPr id="223" name="Google Shape;223;p15"/>
            <p:cNvSpPr/>
            <p:nvPr/>
          </p:nvSpPr>
          <p:spPr>
            <a:xfrm rot="2702936">
              <a:off x="2179152" y="-408475"/>
              <a:ext cx="248407" cy="28850"/>
            </a:xfrm>
            <a:prstGeom prst="roundRect">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5"/>
            <p:cNvSpPr/>
            <p:nvPr/>
          </p:nvSpPr>
          <p:spPr>
            <a:xfrm rot="8102936">
              <a:off x="2179135" y="-408475"/>
              <a:ext cx="248407" cy="28850"/>
            </a:xfrm>
            <a:prstGeom prst="roundRect">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 name="Google Shape;225;p15"/>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
        <p:nvSpPr>
          <p:cNvPr id="226" name="Google Shape;226;p15"/>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7" name="Google Shape;227;p15"/>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FFFFFF"/>
              </a:buClr>
              <a:buSzPts val="2400"/>
              <a:buChar char="●"/>
              <a:defRPr sz="2400">
                <a:solidFill>
                  <a:srgbClr val="FFFFFF"/>
                </a:solidFill>
              </a:defRPr>
            </a:lvl1pPr>
            <a:lvl2pPr marL="914400" lvl="1" indent="-381000" algn="ctr">
              <a:lnSpc>
                <a:spcPct val="115000"/>
              </a:lnSpc>
              <a:spcBef>
                <a:spcPts val="2100"/>
              </a:spcBef>
              <a:spcAft>
                <a:spcPts val="0"/>
              </a:spcAft>
              <a:buClr>
                <a:srgbClr val="FFFFFF"/>
              </a:buClr>
              <a:buSzPts val="2400"/>
              <a:buChar char="○"/>
              <a:defRPr sz="2400">
                <a:solidFill>
                  <a:srgbClr val="FFFFFF"/>
                </a:solidFill>
              </a:defRPr>
            </a:lvl2pPr>
            <a:lvl3pPr marL="1371600" lvl="2" indent="-381000" algn="ctr">
              <a:lnSpc>
                <a:spcPct val="115000"/>
              </a:lnSpc>
              <a:spcBef>
                <a:spcPts val="2100"/>
              </a:spcBef>
              <a:spcAft>
                <a:spcPts val="0"/>
              </a:spcAft>
              <a:buClr>
                <a:srgbClr val="FFFFFF"/>
              </a:buClr>
              <a:buSzPts val="2400"/>
              <a:buChar char="■"/>
              <a:defRPr sz="2400">
                <a:solidFill>
                  <a:srgbClr val="FFFFFF"/>
                </a:solidFill>
              </a:defRPr>
            </a:lvl3pPr>
            <a:lvl4pPr marL="1828800" lvl="3" indent="-381000" algn="ctr">
              <a:lnSpc>
                <a:spcPct val="115000"/>
              </a:lnSpc>
              <a:spcBef>
                <a:spcPts val="2100"/>
              </a:spcBef>
              <a:spcAft>
                <a:spcPts val="0"/>
              </a:spcAft>
              <a:buClr>
                <a:srgbClr val="FFFFFF"/>
              </a:buClr>
              <a:buSzPts val="2400"/>
              <a:buChar char="●"/>
              <a:defRPr sz="2400">
                <a:solidFill>
                  <a:srgbClr val="FFFFFF"/>
                </a:solidFill>
              </a:defRPr>
            </a:lvl4pPr>
            <a:lvl5pPr marL="2286000" lvl="4" indent="-381000" algn="ctr">
              <a:lnSpc>
                <a:spcPct val="115000"/>
              </a:lnSpc>
              <a:spcBef>
                <a:spcPts val="2100"/>
              </a:spcBef>
              <a:spcAft>
                <a:spcPts val="0"/>
              </a:spcAft>
              <a:buClr>
                <a:srgbClr val="FFFFFF"/>
              </a:buClr>
              <a:buSzPts val="2400"/>
              <a:buChar char="○"/>
              <a:defRPr sz="2400">
                <a:solidFill>
                  <a:srgbClr val="FFFFFF"/>
                </a:solidFill>
              </a:defRPr>
            </a:lvl5pPr>
            <a:lvl6pPr marL="2743200" lvl="5" indent="-381000" algn="ctr">
              <a:lnSpc>
                <a:spcPct val="115000"/>
              </a:lnSpc>
              <a:spcBef>
                <a:spcPts val="2100"/>
              </a:spcBef>
              <a:spcAft>
                <a:spcPts val="0"/>
              </a:spcAft>
              <a:buClr>
                <a:srgbClr val="FFFFFF"/>
              </a:buClr>
              <a:buSzPts val="2400"/>
              <a:buChar char="■"/>
              <a:defRPr sz="2400">
                <a:solidFill>
                  <a:srgbClr val="FFFFFF"/>
                </a:solidFill>
              </a:defRPr>
            </a:lvl6pPr>
            <a:lvl7pPr marL="3200400" lvl="6" indent="-381000" algn="ctr">
              <a:lnSpc>
                <a:spcPct val="115000"/>
              </a:lnSpc>
              <a:spcBef>
                <a:spcPts val="2100"/>
              </a:spcBef>
              <a:spcAft>
                <a:spcPts val="0"/>
              </a:spcAft>
              <a:buClr>
                <a:srgbClr val="FFFFFF"/>
              </a:buClr>
              <a:buSzPts val="2400"/>
              <a:buChar char="●"/>
              <a:defRPr sz="2400">
                <a:solidFill>
                  <a:srgbClr val="FFFFFF"/>
                </a:solidFill>
              </a:defRPr>
            </a:lvl7pPr>
            <a:lvl8pPr marL="3657600" lvl="7" indent="-381000" algn="ctr">
              <a:lnSpc>
                <a:spcPct val="115000"/>
              </a:lnSpc>
              <a:spcBef>
                <a:spcPts val="2100"/>
              </a:spcBef>
              <a:spcAft>
                <a:spcPts val="0"/>
              </a:spcAft>
              <a:buClr>
                <a:srgbClr val="FFFFFF"/>
              </a:buClr>
              <a:buSzPts val="2400"/>
              <a:buChar char="○"/>
              <a:defRPr sz="2400">
                <a:solidFill>
                  <a:srgbClr val="FFFFFF"/>
                </a:solidFill>
              </a:defRPr>
            </a:lvl8pPr>
            <a:lvl9pPr marL="4114800" lvl="8" indent="-381000" algn="ctr">
              <a:lnSpc>
                <a:spcPct val="115000"/>
              </a:lnSpc>
              <a:spcBef>
                <a:spcPts val="2100"/>
              </a:spcBef>
              <a:spcAft>
                <a:spcPts val="2100"/>
              </a:spcAft>
              <a:buClr>
                <a:srgbClr val="FFFFFF"/>
              </a:buClr>
              <a:buSzPts val="2400"/>
              <a:buChar char="■"/>
              <a:defRPr sz="2400">
                <a:solidFill>
                  <a:srgbClr val="FFFFFF"/>
                </a:solidFill>
              </a:defRPr>
            </a:lvl9pPr>
          </a:lstStyle>
          <a:p>
            <a:endParaRPr/>
          </a:p>
        </p:txBody>
      </p:sp>
      <p:grpSp>
        <p:nvGrpSpPr>
          <p:cNvPr id="228" name="Google Shape;228;p15"/>
          <p:cNvGrpSpPr/>
          <p:nvPr/>
        </p:nvGrpSpPr>
        <p:grpSpPr>
          <a:xfrm>
            <a:off x="5078116" y="512088"/>
            <a:ext cx="310283" cy="299159"/>
            <a:chOff x="2205247" y="-492141"/>
            <a:chExt cx="196183" cy="196183"/>
          </a:xfrm>
        </p:grpSpPr>
        <p:sp>
          <p:nvSpPr>
            <p:cNvPr id="229" name="Google Shape;229;p15"/>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5"/>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 1">
  <p:cSld name="CUSTOM_5_2_1_1">
    <p:spTree>
      <p:nvGrpSpPr>
        <p:cNvPr id="1" name="Shape 231"/>
        <p:cNvGrpSpPr/>
        <p:nvPr/>
      </p:nvGrpSpPr>
      <p:grpSpPr>
        <a:xfrm>
          <a:off x="0" y="0"/>
          <a:ext cx="0" cy="0"/>
          <a:chOff x="0" y="0"/>
          <a:chExt cx="0" cy="0"/>
        </a:xfrm>
      </p:grpSpPr>
      <p:sp>
        <p:nvSpPr>
          <p:cNvPr id="232" name="Google Shape;232;p16"/>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6"/>
          <p:cNvSpPr/>
          <p:nvPr/>
        </p:nvSpPr>
        <p:spPr>
          <a:xfrm>
            <a:off x="6444625" y="422625"/>
            <a:ext cx="4265400" cy="6169200"/>
          </a:xfrm>
          <a:prstGeom prst="roundRect">
            <a:avLst>
              <a:gd name="adj" fmla="val 6298"/>
            </a:avLst>
          </a:prstGeom>
          <a:solidFill>
            <a:schemeClr val="accent6"/>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6"/>
          <p:cNvSpPr/>
          <p:nvPr/>
        </p:nvSpPr>
        <p:spPr>
          <a:xfrm>
            <a:off x="6426275" y="422625"/>
            <a:ext cx="4283700" cy="1301400"/>
          </a:xfrm>
          <a:prstGeom prst="round2SameRect">
            <a:avLst>
              <a:gd name="adj1" fmla="val 16667"/>
              <a:gd name="adj2" fmla="val 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236" name="Google Shape;236;p16"/>
          <p:cNvGrpSpPr/>
          <p:nvPr/>
        </p:nvGrpSpPr>
        <p:grpSpPr>
          <a:xfrm>
            <a:off x="11678930" y="90802"/>
            <a:ext cx="436860" cy="421204"/>
            <a:chOff x="2205247" y="-492141"/>
            <a:chExt cx="196183" cy="196183"/>
          </a:xfrm>
        </p:grpSpPr>
        <p:sp>
          <p:nvSpPr>
            <p:cNvPr id="237" name="Google Shape;237;p16"/>
            <p:cNvSpPr/>
            <p:nvPr/>
          </p:nvSpPr>
          <p:spPr>
            <a:xfrm rot="2702936">
              <a:off x="2179152" y="-408475"/>
              <a:ext cx="248407" cy="28850"/>
            </a:xfrm>
            <a:prstGeom prst="roundRect">
              <a:avLst>
                <a:gd name="adj"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6"/>
            <p:cNvSpPr/>
            <p:nvPr/>
          </p:nvSpPr>
          <p:spPr>
            <a:xfrm rot="8102936">
              <a:off x="2179135" y="-408475"/>
              <a:ext cx="248407" cy="28850"/>
            </a:xfrm>
            <a:prstGeom prst="roundRect">
              <a:avLst>
                <a:gd name="adj"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9" name="Google Shape;239;p16"/>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
        <p:nvSpPr>
          <p:cNvPr id="240" name="Google Shape;240;p16"/>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41" name="Google Shape;241;p16"/>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FFFFFF"/>
              </a:buClr>
              <a:buSzPts val="2400"/>
              <a:buChar char="●"/>
              <a:defRPr sz="2400">
                <a:solidFill>
                  <a:srgbClr val="FFFFFF"/>
                </a:solidFill>
              </a:defRPr>
            </a:lvl1pPr>
            <a:lvl2pPr marL="914400" lvl="1" indent="-381000" algn="ctr">
              <a:lnSpc>
                <a:spcPct val="115000"/>
              </a:lnSpc>
              <a:spcBef>
                <a:spcPts val="2100"/>
              </a:spcBef>
              <a:spcAft>
                <a:spcPts val="0"/>
              </a:spcAft>
              <a:buClr>
                <a:srgbClr val="FFFFFF"/>
              </a:buClr>
              <a:buSzPts val="2400"/>
              <a:buChar char="○"/>
              <a:defRPr sz="2400">
                <a:solidFill>
                  <a:srgbClr val="FFFFFF"/>
                </a:solidFill>
              </a:defRPr>
            </a:lvl2pPr>
            <a:lvl3pPr marL="1371600" lvl="2" indent="-381000" algn="ctr">
              <a:lnSpc>
                <a:spcPct val="115000"/>
              </a:lnSpc>
              <a:spcBef>
                <a:spcPts val="2100"/>
              </a:spcBef>
              <a:spcAft>
                <a:spcPts val="0"/>
              </a:spcAft>
              <a:buClr>
                <a:srgbClr val="FFFFFF"/>
              </a:buClr>
              <a:buSzPts val="2400"/>
              <a:buChar char="■"/>
              <a:defRPr sz="2400">
                <a:solidFill>
                  <a:srgbClr val="FFFFFF"/>
                </a:solidFill>
              </a:defRPr>
            </a:lvl3pPr>
            <a:lvl4pPr marL="1828800" lvl="3" indent="-381000" algn="ctr">
              <a:lnSpc>
                <a:spcPct val="115000"/>
              </a:lnSpc>
              <a:spcBef>
                <a:spcPts val="2100"/>
              </a:spcBef>
              <a:spcAft>
                <a:spcPts val="0"/>
              </a:spcAft>
              <a:buClr>
                <a:srgbClr val="FFFFFF"/>
              </a:buClr>
              <a:buSzPts val="2400"/>
              <a:buChar char="●"/>
              <a:defRPr sz="2400">
                <a:solidFill>
                  <a:srgbClr val="FFFFFF"/>
                </a:solidFill>
              </a:defRPr>
            </a:lvl4pPr>
            <a:lvl5pPr marL="2286000" lvl="4" indent="-381000" algn="ctr">
              <a:lnSpc>
                <a:spcPct val="115000"/>
              </a:lnSpc>
              <a:spcBef>
                <a:spcPts val="2100"/>
              </a:spcBef>
              <a:spcAft>
                <a:spcPts val="0"/>
              </a:spcAft>
              <a:buClr>
                <a:srgbClr val="FFFFFF"/>
              </a:buClr>
              <a:buSzPts val="2400"/>
              <a:buChar char="○"/>
              <a:defRPr sz="2400">
                <a:solidFill>
                  <a:srgbClr val="FFFFFF"/>
                </a:solidFill>
              </a:defRPr>
            </a:lvl5pPr>
            <a:lvl6pPr marL="2743200" lvl="5" indent="-381000" algn="ctr">
              <a:lnSpc>
                <a:spcPct val="115000"/>
              </a:lnSpc>
              <a:spcBef>
                <a:spcPts val="2100"/>
              </a:spcBef>
              <a:spcAft>
                <a:spcPts val="0"/>
              </a:spcAft>
              <a:buClr>
                <a:srgbClr val="FFFFFF"/>
              </a:buClr>
              <a:buSzPts val="2400"/>
              <a:buChar char="■"/>
              <a:defRPr sz="2400">
                <a:solidFill>
                  <a:srgbClr val="FFFFFF"/>
                </a:solidFill>
              </a:defRPr>
            </a:lvl6pPr>
            <a:lvl7pPr marL="3200400" lvl="6" indent="-381000" algn="ctr">
              <a:lnSpc>
                <a:spcPct val="115000"/>
              </a:lnSpc>
              <a:spcBef>
                <a:spcPts val="2100"/>
              </a:spcBef>
              <a:spcAft>
                <a:spcPts val="0"/>
              </a:spcAft>
              <a:buClr>
                <a:srgbClr val="FFFFFF"/>
              </a:buClr>
              <a:buSzPts val="2400"/>
              <a:buChar char="●"/>
              <a:defRPr sz="2400">
                <a:solidFill>
                  <a:srgbClr val="FFFFFF"/>
                </a:solidFill>
              </a:defRPr>
            </a:lvl7pPr>
            <a:lvl8pPr marL="3657600" lvl="7" indent="-381000" algn="ctr">
              <a:lnSpc>
                <a:spcPct val="115000"/>
              </a:lnSpc>
              <a:spcBef>
                <a:spcPts val="2100"/>
              </a:spcBef>
              <a:spcAft>
                <a:spcPts val="0"/>
              </a:spcAft>
              <a:buClr>
                <a:srgbClr val="FFFFFF"/>
              </a:buClr>
              <a:buSzPts val="2400"/>
              <a:buChar char="○"/>
              <a:defRPr sz="2400">
                <a:solidFill>
                  <a:srgbClr val="FFFFFF"/>
                </a:solidFill>
              </a:defRPr>
            </a:lvl8pPr>
            <a:lvl9pPr marL="4114800" lvl="8" indent="-381000" algn="ctr">
              <a:lnSpc>
                <a:spcPct val="115000"/>
              </a:lnSpc>
              <a:spcBef>
                <a:spcPts val="2100"/>
              </a:spcBef>
              <a:spcAft>
                <a:spcPts val="2100"/>
              </a:spcAft>
              <a:buClr>
                <a:srgbClr val="FFFFFF"/>
              </a:buClr>
              <a:buSzPts val="2400"/>
              <a:buChar char="■"/>
              <a:defRPr sz="2400">
                <a:solidFill>
                  <a:srgbClr val="FFFFFF"/>
                </a:solidFill>
              </a:defRPr>
            </a:lvl9pPr>
          </a:lstStyle>
          <a:p>
            <a:endParaRPr/>
          </a:p>
        </p:txBody>
      </p:sp>
      <p:grpSp>
        <p:nvGrpSpPr>
          <p:cNvPr id="242" name="Google Shape;242;p16"/>
          <p:cNvGrpSpPr/>
          <p:nvPr/>
        </p:nvGrpSpPr>
        <p:grpSpPr>
          <a:xfrm>
            <a:off x="10259717" y="512088"/>
            <a:ext cx="310283" cy="299159"/>
            <a:chOff x="2205247" y="-492141"/>
            <a:chExt cx="196183" cy="196183"/>
          </a:xfrm>
        </p:grpSpPr>
        <p:sp>
          <p:nvSpPr>
            <p:cNvPr id="243" name="Google Shape;243;p16"/>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6"/>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nk 1">
  <p:cSld name="CUSTOM_5_1_1_1_1">
    <p:spTree>
      <p:nvGrpSpPr>
        <p:cNvPr id="1" name="Shape 245"/>
        <p:cNvGrpSpPr/>
        <p:nvPr/>
      </p:nvGrpSpPr>
      <p:grpSpPr>
        <a:xfrm>
          <a:off x="0" y="0"/>
          <a:ext cx="0" cy="0"/>
          <a:chOff x="0" y="0"/>
          <a:chExt cx="0" cy="0"/>
        </a:xfrm>
      </p:grpSpPr>
      <p:sp>
        <p:nvSpPr>
          <p:cNvPr id="246" name="Google Shape;246;p17"/>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7"/>
          <p:cNvSpPr/>
          <p:nvPr/>
        </p:nvSpPr>
        <p:spPr>
          <a:xfrm>
            <a:off x="1263025" y="422625"/>
            <a:ext cx="4265400" cy="6169200"/>
          </a:xfrm>
          <a:prstGeom prst="roundRect">
            <a:avLst>
              <a:gd name="adj" fmla="val 6298"/>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7"/>
          <p:cNvSpPr/>
          <p:nvPr/>
        </p:nvSpPr>
        <p:spPr>
          <a:xfrm>
            <a:off x="1244675" y="422625"/>
            <a:ext cx="4283700" cy="13014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250" name="Google Shape;250;p17"/>
          <p:cNvGrpSpPr/>
          <p:nvPr/>
        </p:nvGrpSpPr>
        <p:grpSpPr>
          <a:xfrm>
            <a:off x="11678930" y="90802"/>
            <a:ext cx="436860" cy="421204"/>
            <a:chOff x="2205247" y="-492141"/>
            <a:chExt cx="196183" cy="196183"/>
          </a:xfrm>
        </p:grpSpPr>
        <p:sp>
          <p:nvSpPr>
            <p:cNvPr id="251" name="Google Shape;251;p17"/>
            <p:cNvSpPr/>
            <p:nvPr/>
          </p:nvSpPr>
          <p:spPr>
            <a:xfrm rot="2702936">
              <a:off x="2179152" y="-408475"/>
              <a:ext cx="248407" cy="2885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7"/>
            <p:cNvSpPr/>
            <p:nvPr/>
          </p:nvSpPr>
          <p:spPr>
            <a:xfrm rot="8102936">
              <a:off x="2179135" y="-408475"/>
              <a:ext cx="248407" cy="2885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3" name="Google Shape;253;p17"/>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
        <p:nvSpPr>
          <p:cNvPr id="254" name="Google Shape;254;p17"/>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5" name="Google Shape;255;p17"/>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Clr>
                <a:srgbClr val="FFFFFF"/>
              </a:buClr>
              <a:buSzPts val="2400"/>
              <a:buChar char="●"/>
              <a:defRPr sz="2400">
                <a:solidFill>
                  <a:srgbClr val="FFFFFF"/>
                </a:solidFill>
              </a:defRPr>
            </a:lvl1pPr>
            <a:lvl2pPr marL="914400" lvl="1" indent="-381000" algn="ctr">
              <a:lnSpc>
                <a:spcPct val="115000"/>
              </a:lnSpc>
              <a:spcBef>
                <a:spcPts val="2100"/>
              </a:spcBef>
              <a:spcAft>
                <a:spcPts val="0"/>
              </a:spcAft>
              <a:buClr>
                <a:srgbClr val="FFFFFF"/>
              </a:buClr>
              <a:buSzPts val="2400"/>
              <a:buChar char="○"/>
              <a:defRPr sz="2400">
                <a:solidFill>
                  <a:srgbClr val="FFFFFF"/>
                </a:solidFill>
              </a:defRPr>
            </a:lvl2pPr>
            <a:lvl3pPr marL="1371600" lvl="2" indent="-381000" algn="ctr">
              <a:lnSpc>
                <a:spcPct val="115000"/>
              </a:lnSpc>
              <a:spcBef>
                <a:spcPts val="2100"/>
              </a:spcBef>
              <a:spcAft>
                <a:spcPts val="0"/>
              </a:spcAft>
              <a:buClr>
                <a:srgbClr val="FFFFFF"/>
              </a:buClr>
              <a:buSzPts val="2400"/>
              <a:buChar char="■"/>
              <a:defRPr sz="2400">
                <a:solidFill>
                  <a:srgbClr val="FFFFFF"/>
                </a:solidFill>
              </a:defRPr>
            </a:lvl3pPr>
            <a:lvl4pPr marL="1828800" lvl="3" indent="-381000" algn="ctr">
              <a:lnSpc>
                <a:spcPct val="115000"/>
              </a:lnSpc>
              <a:spcBef>
                <a:spcPts val="2100"/>
              </a:spcBef>
              <a:spcAft>
                <a:spcPts val="0"/>
              </a:spcAft>
              <a:buClr>
                <a:srgbClr val="FFFFFF"/>
              </a:buClr>
              <a:buSzPts val="2400"/>
              <a:buChar char="●"/>
              <a:defRPr sz="2400">
                <a:solidFill>
                  <a:srgbClr val="FFFFFF"/>
                </a:solidFill>
              </a:defRPr>
            </a:lvl4pPr>
            <a:lvl5pPr marL="2286000" lvl="4" indent="-381000" algn="ctr">
              <a:lnSpc>
                <a:spcPct val="115000"/>
              </a:lnSpc>
              <a:spcBef>
                <a:spcPts val="2100"/>
              </a:spcBef>
              <a:spcAft>
                <a:spcPts val="0"/>
              </a:spcAft>
              <a:buClr>
                <a:srgbClr val="FFFFFF"/>
              </a:buClr>
              <a:buSzPts val="2400"/>
              <a:buChar char="○"/>
              <a:defRPr sz="2400">
                <a:solidFill>
                  <a:srgbClr val="FFFFFF"/>
                </a:solidFill>
              </a:defRPr>
            </a:lvl5pPr>
            <a:lvl6pPr marL="2743200" lvl="5" indent="-381000" algn="ctr">
              <a:lnSpc>
                <a:spcPct val="115000"/>
              </a:lnSpc>
              <a:spcBef>
                <a:spcPts val="2100"/>
              </a:spcBef>
              <a:spcAft>
                <a:spcPts val="0"/>
              </a:spcAft>
              <a:buClr>
                <a:srgbClr val="FFFFFF"/>
              </a:buClr>
              <a:buSzPts val="2400"/>
              <a:buChar char="■"/>
              <a:defRPr sz="2400">
                <a:solidFill>
                  <a:srgbClr val="FFFFFF"/>
                </a:solidFill>
              </a:defRPr>
            </a:lvl6pPr>
            <a:lvl7pPr marL="3200400" lvl="6" indent="-381000" algn="ctr">
              <a:lnSpc>
                <a:spcPct val="115000"/>
              </a:lnSpc>
              <a:spcBef>
                <a:spcPts val="2100"/>
              </a:spcBef>
              <a:spcAft>
                <a:spcPts val="0"/>
              </a:spcAft>
              <a:buClr>
                <a:srgbClr val="FFFFFF"/>
              </a:buClr>
              <a:buSzPts val="2400"/>
              <a:buChar char="●"/>
              <a:defRPr sz="2400">
                <a:solidFill>
                  <a:srgbClr val="FFFFFF"/>
                </a:solidFill>
              </a:defRPr>
            </a:lvl7pPr>
            <a:lvl8pPr marL="3657600" lvl="7" indent="-381000" algn="ctr">
              <a:lnSpc>
                <a:spcPct val="115000"/>
              </a:lnSpc>
              <a:spcBef>
                <a:spcPts val="2100"/>
              </a:spcBef>
              <a:spcAft>
                <a:spcPts val="0"/>
              </a:spcAft>
              <a:buClr>
                <a:srgbClr val="FFFFFF"/>
              </a:buClr>
              <a:buSzPts val="2400"/>
              <a:buChar char="○"/>
              <a:defRPr sz="2400">
                <a:solidFill>
                  <a:srgbClr val="FFFFFF"/>
                </a:solidFill>
              </a:defRPr>
            </a:lvl8pPr>
            <a:lvl9pPr marL="4114800" lvl="8" indent="-381000" algn="ctr">
              <a:lnSpc>
                <a:spcPct val="115000"/>
              </a:lnSpc>
              <a:spcBef>
                <a:spcPts val="2100"/>
              </a:spcBef>
              <a:spcAft>
                <a:spcPts val="2100"/>
              </a:spcAft>
              <a:buClr>
                <a:srgbClr val="FFFFFF"/>
              </a:buClr>
              <a:buSzPts val="2400"/>
              <a:buChar char="■"/>
              <a:defRPr sz="2400">
                <a:solidFill>
                  <a:srgbClr val="FFFFFF"/>
                </a:solidFill>
              </a:defRPr>
            </a:lvl9pPr>
          </a:lstStyle>
          <a:p>
            <a:endParaRPr/>
          </a:p>
        </p:txBody>
      </p:sp>
      <p:grpSp>
        <p:nvGrpSpPr>
          <p:cNvPr id="256" name="Google Shape;256;p17"/>
          <p:cNvGrpSpPr/>
          <p:nvPr/>
        </p:nvGrpSpPr>
        <p:grpSpPr>
          <a:xfrm>
            <a:off x="5078116" y="512088"/>
            <a:ext cx="310283" cy="299159"/>
            <a:chOff x="2205247" y="-492141"/>
            <a:chExt cx="196183" cy="196183"/>
          </a:xfrm>
        </p:grpSpPr>
        <p:sp>
          <p:nvSpPr>
            <p:cNvPr id="257" name="Google Shape;257;p17"/>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7"/>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259"/>
        <p:cNvGrpSpPr/>
        <p:nvPr/>
      </p:nvGrpSpPr>
      <p:grpSpPr>
        <a:xfrm>
          <a:off x="0" y="0"/>
          <a:ext cx="0" cy="0"/>
          <a:chOff x="0" y="0"/>
          <a:chExt cx="0" cy="0"/>
        </a:xfrm>
      </p:grpSpPr>
      <p:grpSp>
        <p:nvGrpSpPr>
          <p:cNvPr id="260" name="Google Shape;260;p18"/>
          <p:cNvGrpSpPr/>
          <p:nvPr/>
        </p:nvGrpSpPr>
        <p:grpSpPr>
          <a:xfrm>
            <a:off x="0" y="0"/>
            <a:ext cx="12192000" cy="6858000"/>
            <a:chOff x="0" y="0"/>
            <a:chExt cx="12192000" cy="6858000"/>
          </a:xfrm>
        </p:grpSpPr>
        <p:sp>
          <p:nvSpPr>
            <p:cNvPr id="261" name="Google Shape;261;p18"/>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18">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263" name="Google Shape;263;p18"/>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3F3F3F"/>
                  </a:solidFill>
                  <a:latin typeface="Poppins"/>
                  <a:ea typeface="Poppins"/>
                  <a:cs typeface="Poppins"/>
                  <a:sym typeface="Poppins"/>
                </a:rPr>
                <a:t>Free </a:t>
              </a:r>
              <a:r>
                <a:rPr lang="en" sz="3600" b="0" i="0" u="none" strike="noStrike" cap="none">
                  <a:solidFill>
                    <a:srgbClr val="3F3F3F"/>
                  </a:solidFill>
                  <a:latin typeface="Poppins"/>
                  <a:ea typeface="Poppins"/>
                  <a:cs typeface="Poppins"/>
                  <a:sym typeface="Poppins"/>
                </a:rPr>
                <a:t>themes and templates for </a:t>
              </a:r>
              <a:r>
                <a:rPr lang="en" sz="3600" b="1" i="0" u="none" strike="noStrike" cap="none">
                  <a:solidFill>
                    <a:srgbClr val="3F3F3F"/>
                  </a:solidFill>
                  <a:latin typeface="Poppins"/>
                  <a:ea typeface="Poppins"/>
                  <a:cs typeface="Poppins"/>
                  <a:sym typeface="Poppins"/>
                </a:rPr>
                <a:t>Google Slides</a:t>
              </a:r>
              <a:r>
                <a:rPr lang="en" sz="3600" b="0" i="0" u="none" strike="noStrike" cap="none">
                  <a:solidFill>
                    <a:srgbClr val="3F3F3F"/>
                  </a:solidFill>
                  <a:latin typeface="Poppins"/>
                  <a:ea typeface="Poppins"/>
                  <a:cs typeface="Poppins"/>
                  <a:sym typeface="Poppins"/>
                </a:rPr>
                <a:t> or </a:t>
              </a:r>
              <a:r>
                <a:rPr lang="en"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n" sz="2700" b="0" i="0" u="none" strike="noStrike" cap="none">
                  <a:solidFill>
                    <a:srgbClr val="3F3F3F"/>
                  </a:solidFill>
                  <a:latin typeface="Poppins"/>
                  <a:ea typeface="Poppins"/>
                  <a:cs typeface="Poppins"/>
                  <a:sym typeface="Poppins"/>
                </a:rPr>
                <a:t>Read </a:t>
              </a:r>
              <a:r>
                <a:rPr lang="en" sz="2700" b="0" i="0" u="sng" strike="noStrike" cap="none">
                  <a:solidFill>
                    <a:schemeClr val="hlink"/>
                  </a:solidFill>
                  <a:latin typeface="Poppins"/>
                  <a:ea typeface="Poppins"/>
                  <a:cs typeface="Poppins"/>
                  <a:sym typeface="Poppins"/>
                  <a:hlinkClick r:id="rId4"/>
                </a:rPr>
                <a:t>FAQ</a:t>
              </a:r>
              <a:r>
                <a:rPr lang="en" sz="4400" b="1" i="0" u="none" strike="noStrike" cap="none">
                  <a:solidFill>
                    <a:srgbClr val="FFCB25"/>
                  </a:solidFill>
                  <a:latin typeface="Poppins"/>
                  <a:ea typeface="Poppins"/>
                  <a:cs typeface="Poppins"/>
                  <a:sym typeface="Poppins"/>
                </a:rPr>
                <a:t> </a:t>
              </a:r>
              <a:r>
                <a:rPr lang="en"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p:txBody>
        </p:sp>
        <p:cxnSp>
          <p:nvCxnSpPr>
            <p:cNvPr id="264" name="Google Shape;264;p18"/>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265" name="Google Shape;265;p18">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266" name="Google Shape;266;p18">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267" name="Google Shape;267;p18">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268" name="Google Shape;268;p18">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269" name="Google Shape;269;p18"/>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red">
  <p:cSld name="CUSTOM_14_2">
    <p:spTree>
      <p:nvGrpSpPr>
        <p:cNvPr id="1" name="Shape 270"/>
        <p:cNvGrpSpPr/>
        <p:nvPr/>
      </p:nvGrpSpPr>
      <p:grpSpPr>
        <a:xfrm>
          <a:off x="0" y="0"/>
          <a:ext cx="0" cy="0"/>
          <a:chOff x="0" y="0"/>
          <a:chExt cx="0" cy="0"/>
        </a:xfrm>
      </p:grpSpPr>
      <p:sp>
        <p:nvSpPr>
          <p:cNvPr id="271" name="Google Shape;271;p19"/>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9"/>
          <p:cNvSpPr/>
          <p:nvPr/>
        </p:nvSpPr>
        <p:spPr>
          <a:xfrm>
            <a:off x="727230" y="455939"/>
            <a:ext cx="10994100" cy="6030000"/>
          </a:xfrm>
          <a:prstGeom prst="roundRect">
            <a:avLst>
              <a:gd name="adj" fmla="val 6298"/>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3" name="Google Shape;273;p19"/>
          <p:cNvGrpSpPr/>
          <p:nvPr/>
        </p:nvGrpSpPr>
        <p:grpSpPr>
          <a:xfrm>
            <a:off x="11125682" y="541222"/>
            <a:ext cx="426992" cy="411690"/>
            <a:chOff x="2205247" y="-492141"/>
            <a:chExt cx="196183" cy="196183"/>
          </a:xfrm>
        </p:grpSpPr>
        <p:sp>
          <p:nvSpPr>
            <p:cNvPr id="274" name="Google Shape;274;p19"/>
            <p:cNvSpPr/>
            <p:nvPr/>
          </p:nvSpPr>
          <p:spPr>
            <a:xfrm rot="2702936">
              <a:off x="2179152" y="-408475"/>
              <a:ext cx="248407" cy="28850"/>
            </a:xfrm>
            <a:prstGeom prst="roundRect">
              <a:avLst>
                <a:gd name="adj"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9"/>
            <p:cNvSpPr/>
            <p:nvPr/>
          </p:nvSpPr>
          <p:spPr>
            <a:xfrm rot="8102936">
              <a:off x="2179135" y="-408475"/>
              <a:ext cx="248407" cy="28850"/>
            </a:xfrm>
            <a:prstGeom prst="roundRect">
              <a:avLst>
                <a:gd name="adj"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6" name="Google Shape;276;p19"/>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yellow">
  <p:cSld name="CUSTOM_14_2_1">
    <p:spTree>
      <p:nvGrpSpPr>
        <p:cNvPr id="1" name="Shape 277"/>
        <p:cNvGrpSpPr/>
        <p:nvPr/>
      </p:nvGrpSpPr>
      <p:grpSpPr>
        <a:xfrm>
          <a:off x="0" y="0"/>
          <a:ext cx="0" cy="0"/>
          <a:chOff x="0" y="0"/>
          <a:chExt cx="0" cy="0"/>
        </a:xfrm>
      </p:grpSpPr>
      <p:sp>
        <p:nvSpPr>
          <p:cNvPr id="278" name="Google Shape;278;p20"/>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0"/>
          <p:cNvSpPr/>
          <p:nvPr/>
        </p:nvSpPr>
        <p:spPr>
          <a:xfrm>
            <a:off x="727230" y="455939"/>
            <a:ext cx="10994100" cy="6030000"/>
          </a:xfrm>
          <a:prstGeom prst="roundRect">
            <a:avLst>
              <a:gd name="adj" fmla="val 6298"/>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0" name="Google Shape;280;p20"/>
          <p:cNvGrpSpPr/>
          <p:nvPr/>
        </p:nvGrpSpPr>
        <p:grpSpPr>
          <a:xfrm>
            <a:off x="11125682" y="541222"/>
            <a:ext cx="426992" cy="411690"/>
            <a:chOff x="2205247" y="-492141"/>
            <a:chExt cx="196183" cy="196183"/>
          </a:xfrm>
        </p:grpSpPr>
        <p:sp>
          <p:nvSpPr>
            <p:cNvPr id="281" name="Google Shape;281;p20"/>
            <p:cNvSpPr/>
            <p:nvPr/>
          </p:nvSpPr>
          <p:spPr>
            <a:xfrm rot="2702936">
              <a:off x="2179152" y="-408475"/>
              <a:ext cx="248407" cy="28850"/>
            </a:xfrm>
            <a:prstGeom prst="roundRect">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0"/>
            <p:cNvSpPr/>
            <p:nvPr/>
          </p:nvSpPr>
          <p:spPr>
            <a:xfrm rot="8102936">
              <a:off x="2179135" y="-408475"/>
              <a:ext cx="248407" cy="28850"/>
            </a:xfrm>
            <a:prstGeom prst="roundRect">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3" name="Google Shape;283;p20"/>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1">
  <p:cSld name="CUSTOM_14_1">
    <p:spTree>
      <p:nvGrpSpPr>
        <p:cNvPr id="1" name="Shape 82"/>
        <p:cNvGrpSpPr/>
        <p:nvPr/>
      </p:nvGrpSpPr>
      <p:grpSpPr>
        <a:xfrm>
          <a:off x="0" y="0"/>
          <a:ext cx="0" cy="0"/>
          <a:chOff x="0" y="0"/>
          <a:chExt cx="0" cy="0"/>
        </a:xfrm>
      </p:grpSpPr>
      <p:sp>
        <p:nvSpPr>
          <p:cNvPr id="83" name="Google Shape;83;p3"/>
          <p:cNvSpPr/>
          <p:nvPr/>
        </p:nvSpPr>
        <p:spPr>
          <a:xfrm>
            <a:off x="514650" y="247750"/>
            <a:ext cx="11444400" cy="63579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p:nvPr/>
        </p:nvSpPr>
        <p:spPr>
          <a:xfrm>
            <a:off x="751932" y="455481"/>
            <a:ext cx="10969800" cy="6016500"/>
          </a:xfrm>
          <a:prstGeom prst="roundRect">
            <a:avLst>
              <a:gd name="adj" fmla="val 6298"/>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txBox="1">
            <a:spLocks noGrp="1"/>
          </p:cNvSpPr>
          <p:nvPr>
            <p:ph type="body" idx="1"/>
          </p:nvPr>
        </p:nvSpPr>
        <p:spPr>
          <a:xfrm>
            <a:off x="1213219" y="2078602"/>
            <a:ext cx="10014000" cy="4028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sp>
        <p:nvSpPr>
          <p:cNvPr id="86" name="Google Shape;86;p3"/>
          <p:cNvSpPr/>
          <p:nvPr/>
        </p:nvSpPr>
        <p:spPr>
          <a:xfrm>
            <a:off x="728379" y="381166"/>
            <a:ext cx="11017200" cy="12693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
          <p:cNvSpPr txBox="1">
            <a:spLocks noGrp="1"/>
          </p:cNvSpPr>
          <p:nvPr>
            <p:ph type="title"/>
          </p:nvPr>
        </p:nvSpPr>
        <p:spPr>
          <a:xfrm>
            <a:off x="1213219" y="711281"/>
            <a:ext cx="10014000" cy="7446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88" name="Google Shape;88;p3"/>
          <p:cNvGrpSpPr/>
          <p:nvPr/>
        </p:nvGrpSpPr>
        <p:grpSpPr>
          <a:xfrm>
            <a:off x="11127486" y="540572"/>
            <a:ext cx="426051" cy="410787"/>
            <a:chOff x="2205247" y="-492141"/>
            <a:chExt cx="196183" cy="196183"/>
          </a:xfrm>
        </p:grpSpPr>
        <p:sp>
          <p:nvSpPr>
            <p:cNvPr id="89" name="Google Shape;89;p3"/>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blue">
  <p:cSld name="CUSTOM_14_2_1_1_1">
    <p:spTree>
      <p:nvGrpSpPr>
        <p:cNvPr id="1" name="Shape 284"/>
        <p:cNvGrpSpPr/>
        <p:nvPr/>
      </p:nvGrpSpPr>
      <p:grpSpPr>
        <a:xfrm>
          <a:off x="0" y="0"/>
          <a:ext cx="0" cy="0"/>
          <a:chOff x="0" y="0"/>
          <a:chExt cx="0" cy="0"/>
        </a:xfrm>
      </p:grpSpPr>
      <p:sp>
        <p:nvSpPr>
          <p:cNvPr id="285" name="Google Shape;285;p21"/>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1"/>
          <p:cNvSpPr/>
          <p:nvPr/>
        </p:nvSpPr>
        <p:spPr>
          <a:xfrm>
            <a:off x="727230" y="455939"/>
            <a:ext cx="10994100" cy="6030000"/>
          </a:xfrm>
          <a:prstGeom prst="roundRect">
            <a:avLst>
              <a:gd name="adj" fmla="val 6298"/>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7" name="Google Shape;287;p21"/>
          <p:cNvGrpSpPr/>
          <p:nvPr/>
        </p:nvGrpSpPr>
        <p:grpSpPr>
          <a:xfrm>
            <a:off x="11125682" y="541222"/>
            <a:ext cx="426992" cy="411690"/>
            <a:chOff x="2205247" y="-492141"/>
            <a:chExt cx="196183" cy="196183"/>
          </a:xfrm>
        </p:grpSpPr>
        <p:sp>
          <p:nvSpPr>
            <p:cNvPr id="288" name="Google Shape;288;p21"/>
            <p:cNvSpPr/>
            <p:nvPr/>
          </p:nvSpPr>
          <p:spPr>
            <a:xfrm rot="2702936">
              <a:off x="2179152" y="-408475"/>
              <a:ext cx="248407" cy="28850"/>
            </a:xfrm>
            <a:prstGeom prst="roundRect">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1"/>
            <p:cNvSpPr/>
            <p:nvPr/>
          </p:nvSpPr>
          <p:spPr>
            <a:xfrm rot="8102936">
              <a:off x="2179135" y="-408475"/>
              <a:ext cx="248407" cy="28850"/>
            </a:xfrm>
            <a:prstGeom prst="roundRect">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0" name="Google Shape;290;p2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urple">
  <p:cSld name="CUSTOM_14_2_1_1_1_1">
    <p:spTree>
      <p:nvGrpSpPr>
        <p:cNvPr id="1" name="Shape 291"/>
        <p:cNvGrpSpPr/>
        <p:nvPr/>
      </p:nvGrpSpPr>
      <p:grpSpPr>
        <a:xfrm>
          <a:off x="0" y="0"/>
          <a:ext cx="0" cy="0"/>
          <a:chOff x="0" y="0"/>
          <a:chExt cx="0" cy="0"/>
        </a:xfrm>
      </p:grpSpPr>
      <p:sp>
        <p:nvSpPr>
          <p:cNvPr id="292" name="Google Shape;292;p22"/>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2"/>
          <p:cNvSpPr/>
          <p:nvPr/>
        </p:nvSpPr>
        <p:spPr>
          <a:xfrm>
            <a:off x="727230" y="455939"/>
            <a:ext cx="10994100" cy="6030000"/>
          </a:xfrm>
          <a:prstGeom prst="roundRect">
            <a:avLst>
              <a:gd name="adj" fmla="val 6298"/>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4" name="Google Shape;294;p22"/>
          <p:cNvGrpSpPr/>
          <p:nvPr/>
        </p:nvGrpSpPr>
        <p:grpSpPr>
          <a:xfrm>
            <a:off x="11125682" y="541222"/>
            <a:ext cx="426992" cy="411690"/>
            <a:chOff x="2205247" y="-492141"/>
            <a:chExt cx="196183" cy="196183"/>
          </a:xfrm>
        </p:grpSpPr>
        <p:sp>
          <p:nvSpPr>
            <p:cNvPr id="295" name="Google Shape;295;p22"/>
            <p:cNvSpPr/>
            <p:nvPr/>
          </p:nvSpPr>
          <p:spPr>
            <a:xfrm rot="2702936">
              <a:off x="2179152" y="-408475"/>
              <a:ext cx="248407" cy="2885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2"/>
            <p:cNvSpPr/>
            <p:nvPr/>
          </p:nvSpPr>
          <p:spPr>
            <a:xfrm rot="8102936">
              <a:off x="2179135" y="-408475"/>
              <a:ext cx="248407" cy="2885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 name="Google Shape;297;p22"/>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ink">
  <p:cSld name="CUSTOM_14_2_1_1_1_1_1">
    <p:spTree>
      <p:nvGrpSpPr>
        <p:cNvPr id="1" name="Shape 298"/>
        <p:cNvGrpSpPr/>
        <p:nvPr/>
      </p:nvGrpSpPr>
      <p:grpSpPr>
        <a:xfrm>
          <a:off x="0" y="0"/>
          <a:ext cx="0" cy="0"/>
          <a:chOff x="0" y="0"/>
          <a:chExt cx="0" cy="0"/>
        </a:xfrm>
      </p:grpSpPr>
      <p:sp>
        <p:nvSpPr>
          <p:cNvPr id="299" name="Google Shape;299;p23"/>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3"/>
          <p:cNvSpPr/>
          <p:nvPr/>
        </p:nvSpPr>
        <p:spPr>
          <a:xfrm>
            <a:off x="727230" y="455939"/>
            <a:ext cx="10994100" cy="6030000"/>
          </a:xfrm>
          <a:prstGeom prst="roundRect">
            <a:avLst>
              <a:gd name="adj" fmla="val 6298"/>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1" name="Google Shape;301;p23"/>
          <p:cNvGrpSpPr/>
          <p:nvPr/>
        </p:nvGrpSpPr>
        <p:grpSpPr>
          <a:xfrm>
            <a:off x="11125682" y="541222"/>
            <a:ext cx="426992" cy="411690"/>
            <a:chOff x="2205247" y="-492141"/>
            <a:chExt cx="196183" cy="196183"/>
          </a:xfrm>
        </p:grpSpPr>
        <p:sp>
          <p:nvSpPr>
            <p:cNvPr id="302" name="Google Shape;302;p23"/>
            <p:cNvSpPr/>
            <p:nvPr/>
          </p:nvSpPr>
          <p:spPr>
            <a:xfrm rot="2702936">
              <a:off x="2179152" y="-408475"/>
              <a:ext cx="248407" cy="2885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3"/>
            <p:cNvSpPr/>
            <p:nvPr/>
          </p:nvSpPr>
          <p:spPr>
            <a:xfrm rot="8102936">
              <a:off x="2179135" y="-408475"/>
              <a:ext cx="248407" cy="2885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4" name="Google Shape;304;p2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urple">
  <p:cSld name="CUSTOM_5">
    <p:spTree>
      <p:nvGrpSpPr>
        <p:cNvPr id="1" name="Shape 92"/>
        <p:cNvGrpSpPr/>
        <p:nvPr/>
      </p:nvGrpSpPr>
      <p:grpSpPr>
        <a:xfrm>
          <a:off x="0" y="0"/>
          <a:ext cx="0" cy="0"/>
          <a:chOff x="0" y="0"/>
          <a:chExt cx="0" cy="0"/>
        </a:xfrm>
      </p:grpSpPr>
      <p:sp>
        <p:nvSpPr>
          <p:cNvPr id="93" name="Google Shape;93;p4"/>
          <p:cNvSpPr/>
          <p:nvPr/>
        </p:nvSpPr>
        <p:spPr>
          <a:xfrm>
            <a:off x="6243291" y="247762"/>
            <a:ext cx="4649700" cy="6518949"/>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6444625" y="422625"/>
            <a:ext cx="4265400" cy="6169200"/>
          </a:xfrm>
          <a:prstGeom prst="roundRect">
            <a:avLst>
              <a:gd name="adj" fmla="val 6298"/>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6426275" y="422625"/>
            <a:ext cx="4283700" cy="1301400"/>
          </a:xfrm>
          <a:prstGeom prst="round2SameRect">
            <a:avLst>
              <a:gd name="adj1" fmla="val 16667"/>
              <a:gd name="adj2" fmla="val 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4"/>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98" name="Google Shape;98;p4"/>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99" name="Google Shape;99;p4"/>
          <p:cNvGrpSpPr/>
          <p:nvPr/>
        </p:nvGrpSpPr>
        <p:grpSpPr>
          <a:xfrm>
            <a:off x="11678930" y="90802"/>
            <a:ext cx="436860" cy="421204"/>
            <a:chOff x="2205247" y="-492141"/>
            <a:chExt cx="196183" cy="196183"/>
          </a:xfrm>
        </p:grpSpPr>
        <p:sp>
          <p:nvSpPr>
            <p:cNvPr id="100" name="Google Shape;100;p4"/>
            <p:cNvSpPr/>
            <p:nvPr/>
          </p:nvSpPr>
          <p:spPr>
            <a:xfrm rot="2702936">
              <a:off x="2179152" y="-408475"/>
              <a:ext cx="248407" cy="2885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rot="8102936">
              <a:off x="2179135" y="-408475"/>
              <a:ext cx="248407" cy="2885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4"/>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p:cSld name="CUSTOM_5_1">
    <p:spTree>
      <p:nvGrpSpPr>
        <p:cNvPr id="1" name="Shape 103"/>
        <p:cNvGrpSpPr/>
        <p:nvPr/>
      </p:nvGrpSpPr>
      <p:grpSpPr>
        <a:xfrm>
          <a:off x="0" y="0"/>
          <a:ext cx="0" cy="0"/>
          <a:chOff x="0" y="0"/>
          <a:chExt cx="0" cy="0"/>
        </a:xfrm>
      </p:grpSpPr>
      <p:sp>
        <p:nvSpPr>
          <p:cNvPr id="104" name="Google Shape;104;p5"/>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1263025" y="422625"/>
            <a:ext cx="4265400" cy="6169200"/>
          </a:xfrm>
          <a:prstGeom prst="roundRect">
            <a:avLst>
              <a:gd name="adj" fmla="val 6298"/>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
          <p:cNvSpPr/>
          <p:nvPr/>
        </p:nvSpPr>
        <p:spPr>
          <a:xfrm>
            <a:off x="1244675" y="422625"/>
            <a:ext cx="4283700" cy="1301400"/>
          </a:xfrm>
          <a:prstGeom prst="round2SameRect">
            <a:avLst>
              <a:gd name="adj1" fmla="val 16667"/>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5"/>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09" name="Google Shape;109;p5"/>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110" name="Google Shape;110;p5"/>
          <p:cNvGrpSpPr/>
          <p:nvPr/>
        </p:nvGrpSpPr>
        <p:grpSpPr>
          <a:xfrm>
            <a:off x="11678930" y="90802"/>
            <a:ext cx="436860" cy="421204"/>
            <a:chOff x="2205247" y="-492141"/>
            <a:chExt cx="196183" cy="196183"/>
          </a:xfrm>
        </p:grpSpPr>
        <p:sp>
          <p:nvSpPr>
            <p:cNvPr id="111" name="Google Shape;111;p5"/>
            <p:cNvSpPr/>
            <p:nvPr/>
          </p:nvSpPr>
          <p:spPr>
            <a:xfrm rot="2702936">
              <a:off x="2179152" y="-408475"/>
              <a:ext cx="248407" cy="28850"/>
            </a:xfrm>
            <a:prstGeom prst="roundRect">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
            <p:cNvSpPr/>
            <p:nvPr/>
          </p:nvSpPr>
          <p:spPr>
            <a:xfrm rot="8102936">
              <a:off x="2179135" y="-408475"/>
              <a:ext cx="248407" cy="28850"/>
            </a:xfrm>
            <a:prstGeom prst="roundRect">
              <a:avLst>
                <a:gd name="adj"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5"/>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een">
  <p:cSld name="CUSTOM_5_2">
    <p:spTree>
      <p:nvGrpSpPr>
        <p:cNvPr id="1" name="Shape 114"/>
        <p:cNvGrpSpPr/>
        <p:nvPr/>
      </p:nvGrpSpPr>
      <p:grpSpPr>
        <a:xfrm>
          <a:off x="0" y="0"/>
          <a:ext cx="0" cy="0"/>
          <a:chOff x="0" y="0"/>
          <a:chExt cx="0" cy="0"/>
        </a:xfrm>
      </p:grpSpPr>
      <p:sp>
        <p:nvSpPr>
          <p:cNvPr id="115" name="Google Shape;115;p6"/>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6"/>
          <p:cNvSpPr/>
          <p:nvPr/>
        </p:nvSpPr>
        <p:spPr>
          <a:xfrm>
            <a:off x="6444625" y="422625"/>
            <a:ext cx="4265400" cy="6169200"/>
          </a:xfrm>
          <a:prstGeom prst="roundRect">
            <a:avLst>
              <a:gd name="adj" fmla="val 6298"/>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6"/>
          <p:cNvSpPr/>
          <p:nvPr/>
        </p:nvSpPr>
        <p:spPr>
          <a:xfrm>
            <a:off x="6426275" y="422625"/>
            <a:ext cx="4283700" cy="1301400"/>
          </a:xfrm>
          <a:prstGeom prst="round2SameRect">
            <a:avLst>
              <a:gd name="adj1" fmla="val 16667"/>
              <a:gd name="adj2" fmla="val 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6"/>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0" name="Google Shape;120;p6"/>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121" name="Google Shape;121;p6"/>
          <p:cNvGrpSpPr/>
          <p:nvPr/>
        </p:nvGrpSpPr>
        <p:grpSpPr>
          <a:xfrm>
            <a:off x="11678930" y="90802"/>
            <a:ext cx="436860" cy="421204"/>
            <a:chOff x="2205247" y="-492141"/>
            <a:chExt cx="196183" cy="196183"/>
          </a:xfrm>
        </p:grpSpPr>
        <p:sp>
          <p:nvSpPr>
            <p:cNvPr id="122" name="Google Shape;122;p6"/>
            <p:cNvSpPr/>
            <p:nvPr/>
          </p:nvSpPr>
          <p:spPr>
            <a:xfrm rot="2702936">
              <a:off x="2179152" y="-408475"/>
              <a:ext cx="248407" cy="28850"/>
            </a:xfrm>
            <a:prstGeom prst="roundRect">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6"/>
            <p:cNvSpPr/>
            <p:nvPr/>
          </p:nvSpPr>
          <p:spPr>
            <a:xfrm rot="8102936">
              <a:off x="2179135" y="-408475"/>
              <a:ext cx="248407" cy="28850"/>
            </a:xfrm>
            <a:prstGeom prst="roundRect">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p6"/>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ellow">
  <p:cSld name="CUSTOM_5_1_1">
    <p:spTree>
      <p:nvGrpSpPr>
        <p:cNvPr id="1" name="Shape 125"/>
        <p:cNvGrpSpPr/>
        <p:nvPr/>
      </p:nvGrpSpPr>
      <p:grpSpPr>
        <a:xfrm>
          <a:off x="0" y="0"/>
          <a:ext cx="0" cy="0"/>
          <a:chOff x="0" y="0"/>
          <a:chExt cx="0" cy="0"/>
        </a:xfrm>
      </p:grpSpPr>
      <p:sp>
        <p:nvSpPr>
          <p:cNvPr id="126" name="Google Shape;126;p7"/>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7"/>
          <p:cNvSpPr/>
          <p:nvPr/>
        </p:nvSpPr>
        <p:spPr>
          <a:xfrm>
            <a:off x="1263025" y="422625"/>
            <a:ext cx="4265400" cy="6169200"/>
          </a:xfrm>
          <a:prstGeom prst="roundRect">
            <a:avLst>
              <a:gd name="adj" fmla="val 6298"/>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7"/>
          <p:cNvSpPr/>
          <p:nvPr/>
        </p:nvSpPr>
        <p:spPr>
          <a:xfrm>
            <a:off x="1244675" y="422625"/>
            <a:ext cx="4283700" cy="1301400"/>
          </a:xfrm>
          <a:prstGeom prst="round2SameRect">
            <a:avLst>
              <a:gd name="adj1" fmla="val 16667"/>
              <a:gd name="adj2" fmla="val 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7"/>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31" name="Google Shape;131;p7"/>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132" name="Google Shape;132;p7"/>
          <p:cNvGrpSpPr/>
          <p:nvPr/>
        </p:nvGrpSpPr>
        <p:grpSpPr>
          <a:xfrm>
            <a:off x="11678930" y="90802"/>
            <a:ext cx="436860" cy="421204"/>
            <a:chOff x="2205247" y="-492141"/>
            <a:chExt cx="196183" cy="196183"/>
          </a:xfrm>
        </p:grpSpPr>
        <p:sp>
          <p:nvSpPr>
            <p:cNvPr id="133" name="Google Shape;133;p7"/>
            <p:cNvSpPr/>
            <p:nvPr/>
          </p:nvSpPr>
          <p:spPr>
            <a:xfrm rot="2702936">
              <a:off x="2179152" y="-408475"/>
              <a:ext cx="248407" cy="28850"/>
            </a:xfrm>
            <a:prstGeom prst="roundRect">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7"/>
            <p:cNvSpPr/>
            <p:nvPr/>
          </p:nvSpPr>
          <p:spPr>
            <a:xfrm rot="8102936">
              <a:off x="2179135" y="-408475"/>
              <a:ext cx="248407" cy="28850"/>
            </a:xfrm>
            <a:prstGeom prst="roundRect">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7"/>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
  <p:cSld name="CUSTOM_5_2_1">
    <p:spTree>
      <p:nvGrpSpPr>
        <p:cNvPr id="1" name="Shape 136"/>
        <p:cNvGrpSpPr/>
        <p:nvPr/>
      </p:nvGrpSpPr>
      <p:grpSpPr>
        <a:xfrm>
          <a:off x="0" y="0"/>
          <a:ext cx="0" cy="0"/>
          <a:chOff x="0" y="0"/>
          <a:chExt cx="0" cy="0"/>
        </a:xfrm>
      </p:grpSpPr>
      <p:sp>
        <p:nvSpPr>
          <p:cNvPr id="137" name="Google Shape;137;p8"/>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8"/>
          <p:cNvSpPr/>
          <p:nvPr/>
        </p:nvSpPr>
        <p:spPr>
          <a:xfrm>
            <a:off x="6444625" y="422625"/>
            <a:ext cx="4265400" cy="6169200"/>
          </a:xfrm>
          <a:prstGeom prst="roundRect">
            <a:avLst>
              <a:gd name="adj" fmla="val 6298"/>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
          <p:cNvSpPr/>
          <p:nvPr/>
        </p:nvSpPr>
        <p:spPr>
          <a:xfrm>
            <a:off x="6426275" y="422625"/>
            <a:ext cx="4283700" cy="1301400"/>
          </a:xfrm>
          <a:prstGeom prst="round2SameRect">
            <a:avLst>
              <a:gd name="adj1" fmla="val 16667"/>
              <a:gd name="adj2" fmla="val 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8"/>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42" name="Google Shape;142;p8"/>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143" name="Google Shape;143;p8"/>
          <p:cNvGrpSpPr/>
          <p:nvPr/>
        </p:nvGrpSpPr>
        <p:grpSpPr>
          <a:xfrm>
            <a:off x="11678930" y="90802"/>
            <a:ext cx="436860" cy="421204"/>
            <a:chOff x="2205247" y="-492141"/>
            <a:chExt cx="196183" cy="196183"/>
          </a:xfrm>
        </p:grpSpPr>
        <p:sp>
          <p:nvSpPr>
            <p:cNvPr id="144" name="Google Shape;144;p8"/>
            <p:cNvSpPr/>
            <p:nvPr/>
          </p:nvSpPr>
          <p:spPr>
            <a:xfrm rot="2702936">
              <a:off x="2179152" y="-408475"/>
              <a:ext cx="248407" cy="28850"/>
            </a:xfrm>
            <a:prstGeom prst="roundRect">
              <a:avLst>
                <a:gd name="adj"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
            <p:cNvSpPr/>
            <p:nvPr/>
          </p:nvSpPr>
          <p:spPr>
            <a:xfrm rot="8102936">
              <a:off x="2179135" y="-408475"/>
              <a:ext cx="248407" cy="28850"/>
            </a:xfrm>
            <a:prstGeom prst="roundRect">
              <a:avLst>
                <a:gd name="adj"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 name="Google Shape;146;p8"/>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nk">
  <p:cSld name="CUSTOM_5_1_1_1">
    <p:spTree>
      <p:nvGrpSpPr>
        <p:cNvPr id="1" name="Shape 147"/>
        <p:cNvGrpSpPr/>
        <p:nvPr/>
      </p:nvGrpSpPr>
      <p:grpSpPr>
        <a:xfrm>
          <a:off x="0" y="0"/>
          <a:ext cx="0" cy="0"/>
          <a:chOff x="0" y="0"/>
          <a:chExt cx="0" cy="0"/>
        </a:xfrm>
      </p:grpSpPr>
      <p:sp>
        <p:nvSpPr>
          <p:cNvPr id="148" name="Google Shape;148;p9"/>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9"/>
          <p:cNvSpPr/>
          <p:nvPr/>
        </p:nvSpPr>
        <p:spPr>
          <a:xfrm>
            <a:off x="1263025" y="422625"/>
            <a:ext cx="4265400" cy="6169200"/>
          </a:xfrm>
          <a:prstGeom prst="roundRect">
            <a:avLst>
              <a:gd name="adj" fmla="val 6298"/>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9"/>
          <p:cNvSpPr/>
          <p:nvPr/>
        </p:nvSpPr>
        <p:spPr>
          <a:xfrm>
            <a:off x="1244675" y="422625"/>
            <a:ext cx="4283700" cy="13014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9"/>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3" name="Google Shape;153;p9"/>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154" name="Google Shape;154;p9"/>
          <p:cNvGrpSpPr/>
          <p:nvPr/>
        </p:nvGrpSpPr>
        <p:grpSpPr>
          <a:xfrm>
            <a:off x="11678930" y="90802"/>
            <a:ext cx="436860" cy="421204"/>
            <a:chOff x="2205247" y="-492141"/>
            <a:chExt cx="196183" cy="196183"/>
          </a:xfrm>
        </p:grpSpPr>
        <p:sp>
          <p:nvSpPr>
            <p:cNvPr id="155" name="Google Shape;155;p9"/>
            <p:cNvSpPr/>
            <p:nvPr/>
          </p:nvSpPr>
          <p:spPr>
            <a:xfrm rot="2702936">
              <a:off x="2179152" y="-408475"/>
              <a:ext cx="248407" cy="2885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9"/>
            <p:cNvSpPr/>
            <p:nvPr/>
          </p:nvSpPr>
          <p:spPr>
            <a:xfrm rot="8102936">
              <a:off x="2179135" y="-408475"/>
              <a:ext cx="248407" cy="2885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9"/>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ish">
  <p:cSld name="CUSTOM_14">
    <p:spTree>
      <p:nvGrpSpPr>
        <p:cNvPr id="1" name="Shape 158"/>
        <p:cNvGrpSpPr/>
        <p:nvPr/>
      </p:nvGrpSpPr>
      <p:grpSpPr>
        <a:xfrm>
          <a:off x="0" y="0"/>
          <a:ext cx="0" cy="0"/>
          <a:chOff x="0" y="0"/>
          <a:chExt cx="0" cy="0"/>
        </a:xfrm>
      </p:grpSpPr>
      <p:sp>
        <p:nvSpPr>
          <p:cNvPr id="159" name="Google Shape;159;p10"/>
          <p:cNvSpPr/>
          <p:nvPr/>
        </p:nvSpPr>
        <p:spPr>
          <a:xfrm>
            <a:off x="489425" y="247750"/>
            <a:ext cx="11469600" cy="63717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0"/>
          <p:cNvSpPr/>
          <p:nvPr/>
        </p:nvSpPr>
        <p:spPr>
          <a:xfrm>
            <a:off x="727230" y="455939"/>
            <a:ext cx="10994100" cy="6030000"/>
          </a:xfrm>
          <a:prstGeom prst="roundRect">
            <a:avLst>
              <a:gd name="adj" fmla="val 6298"/>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0"/>
          <p:cNvSpPr/>
          <p:nvPr/>
        </p:nvSpPr>
        <p:spPr>
          <a:xfrm>
            <a:off x="703625" y="381460"/>
            <a:ext cx="11041200" cy="1272000"/>
          </a:xfrm>
          <a:prstGeom prst="round2SameRect">
            <a:avLst>
              <a:gd name="adj1" fmla="val 16667"/>
              <a:gd name="adj2" fmla="val 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0"/>
          <p:cNvSpPr txBox="1">
            <a:spLocks noGrp="1"/>
          </p:cNvSpPr>
          <p:nvPr>
            <p:ph type="title"/>
          </p:nvPr>
        </p:nvSpPr>
        <p:spPr>
          <a:xfrm>
            <a:off x="1189533" y="637823"/>
            <a:ext cx="10035900" cy="746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b="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3" name="Google Shape;163;p10"/>
          <p:cNvSpPr txBox="1">
            <a:spLocks noGrp="1"/>
          </p:cNvSpPr>
          <p:nvPr>
            <p:ph type="body" idx="1"/>
          </p:nvPr>
        </p:nvSpPr>
        <p:spPr>
          <a:xfrm>
            <a:off x="1189533" y="2082634"/>
            <a:ext cx="10035900" cy="40374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sz="2400"/>
            </a:lvl1pPr>
            <a:lvl2pPr marL="914400" lvl="1" indent="-381000" algn="l">
              <a:lnSpc>
                <a:spcPct val="115000"/>
              </a:lnSpc>
              <a:spcBef>
                <a:spcPts val="2100"/>
              </a:spcBef>
              <a:spcAft>
                <a:spcPts val="0"/>
              </a:spcAft>
              <a:buSzPts val="2400"/>
              <a:buChar char="○"/>
              <a:defRPr sz="2400"/>
            </a:lvl2pPr>
            <a:lvl3pPr marL="1371600" lvl="2" indent="-381000" algn="l">
              <a:lnSpc>
                <a:spcPct val="115000"/>
              </a:lnSpc>
              <a:spcBef>
                <a:spcPts val="2100"/>
              </a:spcBef>
              <a:spcAft>
                <a:spcPts val="0"/>
              </a:spcAft>
              <a:buSzPts val="2400"/>
              <a:buChar char="■"/>
              <a:defRPr sz="2400"/>
            </a:lvl3pPr>
            <a:lvl4pPr marL="1828800" lvl="3" indent="-381000" algn="l">
              <a:lnSpc>
                <a:spcPct val="115000"/>
              </a:lnSpc>
              <a:spcBef>
                <a:spcPts val="2100"/>
              </a:spcBef>
              <a:spcAft>
                <a:spcPts val="0"/>
              </a:spcAft>
              <a:buSzPts val="2400"/>
              <a:buChar char="●"/>
              <a:defRPr sz="2400"/>
            </a:lvl4pPr>
            <a:lvl5pPr marL="2286000" lvl="4" indent="-381000" algn="l">
              <a:lnSpc>
                <a:spcPct val="115000"/>
              </a:lnSpc>
              <a:spcBef>
                <a:spcPts val="2100"/>
              </a:spcBef>
              <a:spcAft>
                <a:spcPts val="0"/>
              </a:spcAft>
              <a:buSzPts val="2400"/>
              <a:buChar char="○"/>
              <a:defRPr sz="2400"/>
            </a:lvl5pPr>
            <a:lvl6pPr marL="2743200" lvl="5" indent="-381000" algn="l">
              <a:lnSpc>
                <a:spcPct val="115000"/>
              </a:lnSpc>
              <a:spcBef>
                <a:spcPts val="2100"/>
              </a:spcBef>
              <a:spcAft>
                <a:spcPts val="0"/>
              </a:spcAft>
              <a:buSzPts val="2400"/>
              <a:buChar char="■"/>
              <a:defRPr sz="2400"/>
            </a:lvl6pPr>
            <a:lvl7pPr marL="3200400" lvl="6" indent="-381000" algn="l">
              <a:lnSpc>
                <a:spcPct val="115000"/>
              </a:lnSpc>
              <a:spcBef>
                <a:spcPts val="2100"/>
              </a:spcBef>
              <a:spcAft>
                <a:spcPts val="0"/>
              </a:spcAft>
              <a:buSzPts val="2400"/>
              <a:buChar char="●"/>
              <a:defRPr sz="2400"/>
            </a:lvl7pPr>
            <a:lvl8pPr marL="3657600" lvl="7" indent="-381000" algn="l">
              <a:lnSpc>
                <a:spcPct val="115000"/>
              </a:lnSpc>
              <a:spcBef>
                <a:spcPts val="2100"/>
              </a:spcBef>
              <a:spcAft>
                <a:spcPts val="0"/>
              </a:spcAft>
              <a:buSzPts val="2400"/>
              <a:buChar char="○"/>
              <a:defRPr sz="2400"/>
            </a:lvl8pPr>
            <a:lvl9pPr marL="4114800" lvl="8" indent="-381000" algn="l">
              <a:lnSpc>
                <a:spcPct val="115000"/>
              </a:lnSpc>
              <a:spcBef>
                <a:spcPts val="2100"/>
              </a:spcBef>
              <a:spcAft>
                <a:spcPts val="2100"/>
              </a:spcAft>
              <a:buSzPts val="2400"/>
              <a:buChar char="■"/>
              <a:defRPr sz="2400"/>
            </a:lvl9pPr>
          </a:lstStyle>
          <a:p>
            <a:endParaRPr/>
          </a:p>
        </p:txBody>
      </p:sp>
      <p:grpSp>
        <p:nvGrpSpPr>
          <p:cNvPr id="164" name="Google Shape;164;p10"/>
          <p:cNvGrpSpPr/>
          <p:nvPr/>
        </p:nvGrpSpPr>
        <p:grpSpPr>
          <a:xfrm>
            <a:off x="11125682" y="541222"/>
            <a:ext cx="426992" cy="411690"/>
            <a:chOff x="2205247" y="-492141"/>
            <a:chExt cx="196183" cy="196183"/>
          </a:xfrm>
        </p:grpSpPr>
        <p:sp>
          <p:nvSpPr>
            <p:cNvPr id="165" name="Google Shape;165;p10"/>
            <p:cNvSpPr/>
            <p:nvPr/>
          </p:nvSpPr>
          <p:spPr>
            <a:xfrm rot="2702936">
              <a:off x="2179152"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0"/>
            <p:cNvSpPr/>
            <p:nvPr/>
          </p:nvSpPr>
          <p:spPr>
            <a:xfrm rot="8102936">
              <a:off x="2179135" y="-408475"/>
              <a:ext cx="248407" cy="28850"/>
            </a:xfrm>
            <a:prstGeom prst="roundRect">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Google Shape;167;p10"/>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1pPr>
            <a:lvl2pPr marR="0" lvl="1"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2pPr>
            <a:lvl3pPr marR="0" lvl="2"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3pPr>
            <a:lvl4pPr marR="0" lvl="3"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4pPr>
            <a:lvl5pPr marR="0" lvl="4"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5pPr>
            <a:lvl6pPr marR="0" lvl="5"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6pPr>
            <a:lvl7pPr marR="0" lvl="6"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7pPr>
            <a:lvl8pPr marR="0" lvl="7"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8pPr>
            <a:lvl9pPr marR="0" lvl="8" algn="l" rtl="0">
              <a:lnSpc>
                <a:spcPct val="100000"/>
              </a:lnSpc>
              <a:spcBef>
                <a:spcPts val="0"/>
              </a:spcBef>
              <a:spcAft>
                <a:spcPts val="0"/>
              </a:spcAft>
              <a:buClr>
                <a:schemeClr val="lt1"/>
              </a:buClr>
              <a:buSzPts val="3700"/>
              <a:buFont typeface="Boogaloo"/>
              <a:buNone/>
              <a:defRPr sz="3700" b="1" i="0" u="none" strike="noStrike" cap="none">
                <a:solidFill>
                  <a:schemeClr val="lt1"/>
                </a:solidFill>
                <a:latin typeface="Boogaloo"/>
                <a:ea typeface="Boogaloo"/>
                <a:cs typeface="Boogaloo"/>
                <a:sym typeface="Boogaloo"/>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2pPr>
            <a:lvl3pPr marL="1371600" marR="0" lvl="2"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3pPr>
            <a:lvl4pPr marL="1828800" marR="0" lvl="3"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4pPr>
            <a:lvl5pPr marL="2286000" marR="0" lvl="4"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5pPr>
            <a:lvl6pPr marL="2743200" marR="0" lvl="5"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6pPr>
            <a:lvl7pPr marL="3200400" marR="0" lvl="6"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7pPr>
            <a:lvl8pPr marL="3657600" marR="0" lvl="7" indent="-342900" algn="l" rtl="0">
              <a:lnSpc>
                <a:spcPct val="115000"/>
              </a:lnSpc>
              <a:spcBef>
                <a:spcPts val="210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8pPr>
            <a:lvl9pPr marL="4114800" marR="0" lvl="8" indent="-342900" algn="l" rtl="0">
              <a:lnSpc>
                <a:spcPct val="115000"/>
              </a:lnSpc>
              <a:spcBef>
                <a:spcPts val="2100"/>
              </a:spcBef>
              <a:spcAft>
                <a:spcPts val="210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580090" y="376172"/>
            <a:ext cx="1224000" cy="1224000"/>
          </a:xfrm>
          <a:prstGeom prst="round2Same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 name="Google Shape;10;p1"/>
          <p:cNvSpPr/>
          <p:nvPr/>
        </p:nvSpPr>
        <p:spPr>
          <a:xfrm>
            <a:off x="1805230" y="376172"/>
            <a:ext cx="1224000" cy="122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 name="Google Shape;11;p1"/>
          <p:cNvSpPr/>
          <p:nvPr/>
        </p:nvSpPr>
        <p:spPr>
          <a:xfrm>
            <a:off x="3030371" y="376172"/>
            <a:ext cx="1224000" cy="1224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 name="Google Shape;12;p1"/>
          <p:cNvSpPr/>
          <p:nvPr/>
        </p:nvSpPr>
        <p:spPr>
          <a:xfrm>
            <a:off x="4255511" y="376172"/>
            <a:ext cx="1224000" cy="12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 name="Google Shape;13;p1"/>
          <p:cNvSpPr/>
          <p:nvPr/>
        </p:nvSpPr>
        <p:spPr>
          <a:xfrm>
            <a:off x="5480651" y="376172"/>
            <a:ext cx="1224000" cy="122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 name="Google Shape;14;p1"/>
          <p:cNvSpPr/>
          <p:nvPr/>
        </p:nvSpPr>
        <p:spPr>
          <a:xfrm>
            <a:off x="6705792" y="376172"/>
            <a:ext cx="1224000" cy="1224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 name="Google Shape;15;p1"/>
          <p:cNvSpPr/>
          <p:nvPr/>
        </p:nvSpPr>
        <p:spPr>
          <a:xfrm>
            <a:off x="7930932" y="376172"/>
            <a:ext cx="1224000" cy="122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a:off x="9156072" y="376172"/>
            <a:ext cx="1224000" cy="122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17;p1"/>
          <p:cNvSpPr/>
          <p:nvPr/>
        </p:nvSpPr>
        <p:spPr>
          <a:xfrm>
            <a:off x="10383603" y="1600132"/>
            <a:ext cx="1224000" cy="12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1"/>
          <p:cNvSpPr/>
          <p:nvPr/>
        </p:nvSpPr>
        <p:spPr>
          <a:xfrm>
            <a:off x="10381213" y="376172"/>
            <a:ext cx="1224000" cy="1224000"/>
          </a:xfrm>
          <a:prstGeom prst="round1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 name="Google Shape;19;p1"/>
          <p:cNvSpPr/>
          <p:nvPr/>
        </p:nvSpPr>
        <p:spPr>
          <a:xfrm>
            <a:off x="10383607" y="2820981"/>
            <a:ext cx="1224000" cy="122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 name="Google Shape;20;p1"/>
          <p:cNvSpPr/>
          <p:nvPr/>
        </p:nvSpPr>
        <p:spPr>
          <a:xfrm>
            <a:off x="10383602" y="4032308"/>
            <a:ext cx="1224000" cy="1224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 name="Google Shape;21;p1"/>
          <p:cNvSpPr/>
          <p:nvPr/>
        </p:nvSpPr>
        <p:spPr>
          <a:xfrm rot="10800000">
            <a:off x="583604" y="5256578"/>
            <a:ext cx="1224000" cy="1224000"/>
          </a:xfrm>
          <a:prstGeom prst="round1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1"/>
          <p:cNvSpPr/>
          <p:nvPr/>
        </p:nvSpPr>
        <p:spPr>
          <a:xfrm rot="5400000">
            <a:off x="10388001" y="5257828"/>
            <a:ext cx="1224000" cy="1224000"/>
          </a:xfrm>
          <a:prstGeom prst="round1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1"/>
          <p:cNvSpPr/>
          <p:nvPr/>
        </p:nvSpPr>
        <p:spPr>
          <a:xfrm>
            <a:off x="579999" y="4029201"/>
            <a:ext cx="1224000" cy="12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24;p1"/>
          <p:cNvSpPr/>
          <p:nvPr/>
        </p:nvSpPr>
        <p:spPr>
          <a:xfrm>
            <a:off x="584200" y="2805233"/>
            <a:ext cx="1224000" cy="1224000"/>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 name="Google Shape;25;p1"/>
          <p:cNvSpPr/>
          <p:nvPr/>
        </p:nvSpPr>
        <p:spPr>
          <a:xfrm>
            <a:off x="1809154" y="5257733"/>
            <a:ext cx="1224000" cy="122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p1"/>
          <p:cNvSpPr/>
          <p:nvPr/>
        </p:nvSpPr>
        <p:spPr>
          <a:xfrm>
            <a:off x="3034703" y="5257733"/>
            <a:ext cx="1224000" cy="1224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27;p1"/>
          <p:cNvSpPr/>
          <p:nvPr/>
        </p:nvSpPr>
        <p:spPr>
          <a:xfrm>
            <a:off x="4260253" y="5257733"/>
            <a:ext cx="1224000" cy="1224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28;p1"/>
          <p:cNvSpPr/>
          <p:nvPr/>
        </p:nvSpPr>
        <p:spPr>
          <a:xfrm>
            <a:off x="5485802" y="5257733"/>
            <a:ext cx="1224000" cy="1224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 name="Google Shape;29;p1"/>
          <p:cNvSpPr/>
          <p:nvPr/>
        </p:nvSpPr>
        <p:spPr>
          <a:xfrm>
            <a:off x="6711352" y="5257733"/>
            <a:ext cx="1224000" cy="1224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30;p1"/>
          <p:cNvSpPr/>
          <p:nvPr/>
        </p:nvSpPr>
        <p:spPr>
          <a:xfrm>
            <a:off x="7936902" y="5257733"/>
            <a:ext cx="1224000" cy="1224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 name="Google Shape;31;p1"/>
          <p:cNvSpPr/>
          <p:nvPr/>
        </p:nvSpPr>
        <p:spPr>
          <a:xfrm>
            <a:off x="9162451" y="5257733"/>
            <a:ext cx="1224000" cy="122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 name="Google Shape;32;p1"/>
          <p:cNvSpPr/>
          <p:nvPr/>
        </p:nvSpPr>
        <p:spPr>
          <a:xfrm>
            <a:off x="728440" y="786188"/>
            <a:ext cx="935524" cy="403975"/>
          </a:xfrm>
          <a:prstGeom prst="rect">
            <a:avLst/>
          </a:prstGeom>
        </p:spPr>
        <p:txBody>
          <a:bodyPr>
            <a:prstTxWarp prst="textPlain">
              <a:avLst/>
            </a:prstTxWarp>
          </a:bodyPr>
          <a:lstStyle/>
          <a:p>
            <a:pPr lvl="0" algn="ctr"/>
            <a:r>
              <a:rPr b="0" i="0">
                <a:ln>
                  <a:noFill/>
                </a:ln>
                <a:solidFill>
                  <a:srgbClr val="FFFFFF"/>
                </a:solidFill>
                <a:latin typeface="Boogaloo"/>
              </a:rPr>
              <a:t>Start</a:t>
            </a:r>
          </a:p>
        </p:txBody>
      </p:sp>
      <p:sp>
        <p:nvSpPr>
          <p:cNvPr id="33" name="Google Shape;33;p1"/>
          <p:cNvSpPr/>
          <p:nvPr/>
        </p:nvSpPr>
        <p:spPr>
          <a:xfrm>
            <a:off x="2343665" y="806813"/>
            <a:ext cx="147143" cy="362709"/>
          </a:xfrm>
          <a:prstGeom prst="rect">
            <a:avLst/>
          </a:prstGeom>
        </p:spPr>
        <p:txBody>
          <a:bodyPr>
            <a:prstTxWarp prst="textPlain">
              <a:avLst/>
            </a:prstTxWarp>
          </a:bodyPr>
          <a:lstStyle/>
          <a:p>
            <a:pPr lvl="0" algn="ctr"/>
            <a:r>
              <a:rPr b="0" i="0">
                <a:ln>
                  <a:noFill/>
                </a:ln>
                <a:solidFill>
                  <a:srgbClr val="FFFFFF"/>
                </a:solidFill>
                <a:latin typeface="Boogaloo"/>
              </a:rPr>
              <a:t>1</a:t>
            </a:r>
          </a:p>
        </p:txBody>
      </p:sp>
      <p:sp>
        <p:nvSpPr>
          <p:cNvPr id="34" name="Google Shape;34;p1"/>
          <p:cNvSpPr/>
          <p:nvPr/>
        </p:nvSpPr>
        <p:spPr>
          <a:xfrm>
            <a:off x="3486665" y="806813"/>
            <a:ext cx="228587" cy="365424"/>
          </a:xfrm>
          <a:prstGeom prst="rect">
            <a:avLst/>
          </a:prstGeom>
        </p:spPr>
        <p:txBody>
          <a:bodyPr>
            <a:prstTxWarp prst="textPlain">
              <a:avLst/>
            </a:prstTxWarp>
          </a:bodyPr>
          <a:lstStyle/>
          <a:p>
            <a:pPr lvl="0" algn="ctr"/>
            <a:r>
              <a:rPr b="0" i="0">
                <a:ln>
                  <a:noFill/>
                </a:ln>
                <a:solidFill>
                  <a:srgbClr val="FFFFFF"/>
                </a:solidFill>
                <a:latin typeface="Boogaloo"/>
              </a:rPr>
              <a:t>2</a:t>
            </a:r>
          </a:p>
        </p:txBody>
      </p:sp>
      <p:sp>
        <p:nvSpPr>
          <p:cNvPr id="35" name="Google Shape;35;p1"/>
          <p:cNvSpPr/>
          <p:nvPr/>
        </p:nvSpPr>
        <p:spPr>
          <a:xfrm>
            <a:off x="4767328" y="812238"/>
            <a:ext cx="200353" cy="354564"/>
          </a:xfrm>
          <a:prstGeom prst="rect">
            <a:avLst/>
          </a:prstGeom>
        </p:spPr>
        <p:txBody>
          <a:bodyPr>
            <a:prstTxWarp prst="textPlain">
              <a:avLst/>
            </a:prstTxWarp>
          </a:bodyPr>
          <a:lstStyle/>
          <a:p>
            <a:pPr lvl="0" algn="ctr"/>
            <a:r>
              <a:rPr b="0" i="0">
                <a:ln>
                  <a:noFill/>
                </a:ln>
                <a:solidFill>
                  <a:srgbClr val="FFFFFF"/>
                </a:solidFill>
                <a:latin typeface="Boogaloo"/>
              </a:rPr>
              <a:t>3</a:t>
            </a:r>
          </a:p>
        </p:txBody>
      </p:sp>
      <p:sp>
        <p:nvSpPr>
          <p:cNvPr id="36" name="Google Shape;36;p1"/>
          <p:cNvSpPr/>
          <p:nvPr/>
        </p:nvSpPr>
        <p:spPr>
          <a:xfrm>
            <a:off x="5986528" y="812238"/>
            <a:ext cx="239989" cy="370311"/>
          </a:xfrm>
          <a:prstGeom prst="rect">
            <a:avLst/>
          </a:prstGeom>
        </p:spPr>
        <p:txBody>
          <a:bodyPr>
            <a:prstTxWarp prst="textPlain">
              <a:avLst/>
            </a:prstTxWarp>
          </a:bodyPr>
          <a:lstStyle/>
          <a:p>
            <a:pPr lvl="0" algn="ctr"/>
            <a:r>
              <a:rPr b="0" i="0">
                <a:ln>
                  <a:noFill/>
                </a:ln>
                <a:solidFill>
                  <a:srgbClr val="FFFFFF"/>
                </a:solidFill>
                <a:latin typeface="Boogaloo"/>
              </a:rPr>
              <a:t>4</a:t>
            </a:r>
          </a:p>
        </p:txBody>
      </p:sp>
      <p:sp>
        <p:nvSpPr>
          <p:cNvPr id="37" name="Google Shape;37;p1"/>
          <p:cNvSpPr/>
          <p:nvPr/>
        </p:nvSpPr>
        <p:spPr>
          <a:xfrm>
            <a:off x="7205728" y="812238"/>
            <a:ext cx="197638" cy="365967"/>
          </a:xfrm>
          <a:prstGeom prst="rect">
            <a:avLst/>
          </a:prstGeom>
        </p:spPr>
        <p:txBody>
          <a:bodyPr>
            <a:prstTxWarp prst="textPlain">
              <a:avLst/>
            </a:prstTxWarp>
          </a:bodyPr>
          <a:lstStyle/>
          <a:p>
            <a:pPr lvl="0" algn="ctr"/>
            <a:r>
              <a:rPr b="0" i="0">
                <a:ln>
                  <a:noFill/>
                </a:ln>
                <a:solidFill>
                  <a:srgbClr val="FFFFFF"/>
                </a:solidFill>
                <a:latin typeface="Boogaloo"/>
              </a:rPr>
              <a:t>5</a:t>
            </a:r>
          </a:p>
        </p:txBody>
      </p:sp>
      <p:sp>
        <p:nvSpPr>
          <p:cNvPr id="38" name="Google Shape;38;p1"/>
          <p:cNvSpPr/>
          <p:nvPr/>
        </p:nvSpPr>
        <p:spPr>
          <a:xfrm>
            <a:off x="8424928" y="812238"/>
            <a:ext cx="213927" cy="369225"/>
          </a:xfrm>
          <a:prstGeom prst="rect">
            <a:avLst/>
          </a:prstGeom>
        </p:spPr>
        <p:txBody>
          <a:bodyPr>
            <a:prstTxWarp prst="textPlain">
              <a:avLst/>
            </a:prstTxWarp>
          </a:bodyPr>
          <a:lstStyle/>
          <a:p>
            <a:pPr lvl="0" algn="ctr"/>
            <a:r>
              <a:rPr b="0" i="0">
                <a:ln>
                  <a:noFill/>
                </a:ln>
                <a:solidFill>
                  <a:srgbClr val="FFFFFF"/>
                </a:solidFill>
                <a:latin typeface="Boogaloo"/>
              </a:rPr>
              <a:t>6</a:t>
            </a:r>
          </a:p>
        </p:txBody>
      </p:sp>
      <p:sp>
        <p:nvSpPr>
          <p:cNvPr id="39" name="Google Shape;39;p1"/>
          <p:cNvSpPr/>
          <p:nvPr/>
        </p:nvSpPr>
        <p:spPr>
          <a:xfrm>
            <a:off x="9644128" y="812238"/>
            <a:ext cx="192752" cy="360537"/>
          </a:xfrm>
          <a:prstGeom prst="rect">
            <a:avLst/>
          </a:prstGeom>
        </p:spPr>
        <p:txBody>
          <a:bodyPr>
            <a:prstTxWarp prst="textPlain">
              <a:avLst/>
            </a:prstTxWarp>
          </a:bodyPr>
          <a:lstStyle/>
          <a:p>
            <a:pPr lvl="0" algn="ctr"/>
            <a:r>
              <a:rPr b="0" i="0">
                <a:ln>
                  <a:noFill/>
                </a:ln>
                <a:solidFill>
                  <a:srgbClr val="FFFFFF"/>
                </a:solidFill>
                <a:latin typeface="Boogaloo"/>
              </a:rPr>
              <a:t>7</a:t>
            </a:r>
          </a:p>
        </p:txBody>
      </p:sp>
      <p:sp>
        <p:nvSpPr>
          <p:cNvPr id="40" name="Google Shape;40;p1"/>
          <p:cNvSpPr/>
          <p:nvPr/>
        </p:nvSpPr>
        <p:spPr>
          <a:xfrm>
            <a:off x="10863328" y="812238"/>
            <a:ext cx="217185" cy="376826"/>
          </a:xfrm>
          <a:prstGeom prst="rect">
            <a:avLst/>
          </a:prstGeom>
        </p:spPr>
        <p:txBody>
          <a:bodyPr>
            <a:prstTxWarp prst="textPlain">
              <a:avLst/>
            </a:prstTxWarp>
          </a:bodyPr>
          <a:lstStyle/>
          <a:p>
            <a:pPr lvl="0" algn="ctr"/>
            <a:r>
              <a:rPr b="0" i="0">
                <a:ln>
                  <a:noFill/>
                </a:ln>
                <a:solidFill>
                  <a:srgbClr val="FFFFFF"/>
                </a:solidFill>
                <a:latin typeface="Boogaloo"/>
              </a:rPr>
              <a:t>8</a:t>
            </a:r>
          </a:p>
        </p:txBody>
      </p:sp>
      <p:sp>
        <p:nvSpPr>
          <p:cNvPr id="41" name="Google Shape;41;p1"/>
          <p:cNvSpPr/>
          <p:nvPr/>
        </p:nvSpPr>
        <p:spPr>
          <a:xfrm>
            <a:off x="10863328" y="2031438"/>
            <a:ext cx="225872" cy="382256"/>
          </a:xfrm>
          <a:prstGeom prst="rect">
            <a:avLst/>
          </a:prstGeom>
        </p:spPr>
        <p:txBody>
          <a:bodyPr>
            <a:prstTxWarp prst="textPlain">
              <a:avLst/>
            </a:prstTxWarp>
          </a:bodyPr>
          <a:lstStyle/>
          <a:p>
            <a:pPr lvl="0" algn="ctr"/>
            <a:r>
              <a:rPr b="0" i="0">
                <a:ln>
                  <a:noFill/>
                </a:ln>
                <a:solidFill>
                  <a:srgbClr val="FFFFFF"/>
                </a:solidFill>
                <a:latin typeface="Boogaloo"/>
              </a:rPr>
              <a:t>9</a:t>
            </a:r>
          </a:p>
        </p:txBody>
      </p:sp>
      <p:sp>
        <p:nvSpPr>
          <p:cNvPr id="42" name="Google Shape;42;p1"/>
          <p:cNvSpPr/>
          <p:nvPr/>
        </p:nvSpPr>
        <p:spPr>
          <a:xfrm>
            <a:off x="10770053" y="3246850"/>
            <a:ext cx="459889" cy="362709"/>
          </a:xfrm>
          <a:prstGeom prst="rect">
            <a:avLst/>
          </a:prstGeom>
        </p:spPr>
        <p:txBody>
          <a:bodyPr>
            <a:prstTxWarp prst="textPlain">
              <a:avLst/>
            </a:prstTxWarp>
          </a:bodyPr>
          <a:lstStyle/>
          <a:p>
            <a:pPr lvl="0" algn="ctr"/>
            <a:r>
              <a:rPr b="0" i="0">
                <a:ln>
                  <a:noFill/>
                </a:ln>
                <a:solidFill>
                  <a:srgbClr val="FFFFFF"/>
                </a:solidFill>
                <a:latin typeface="Boogaloo"/>
              </a:rPr>
              <a:t>10</a:t>
            </a:r>
          </a:p>
        </p:txBody>
      </p:sp>
      <p:sp>
        <p:nvSpPr>
          <p:cNvPr id="43" name="Google Shape;43;p1"/>
          <p:cNvSpPr/>
          <p:nvPr/>
        </p:nvSpPr>
        <p:spPr>
          <a:xfrm>
            <a:off x="10770053" y="4466050"/>
            <a:ext cx="409937" cy="362709"/>
          </a:xfrm>
          <a:prstGeom prst="rect">
            <a:avLst/>
          </a:prstGeom>
        </p:spPr>
        <p:txBody>
          <a:bodyPr>
            <a:prstTxWarp prst="textPlain">
              <a:avLst/>
            </a:prstTxWarp>
          </a:bodyPr>
          <a:lstStyle/>
          <a:p>
            <a:pPr lvl="0" algn="ctr"/>
            <a:r>
              <a:rPr b="0" i="0">
                <a:ln>
                  <a:noFill/>
                </a:ln>
                <a:solidFill>
                  <a:srgbClr val="FFFFFF"/>
                </a:solidFill>
                <a:latin typeface="Boogaloo"/>
              </a:rPr>
              <a:t>11</a:t>
            </a:r>
          </a:p>
        </p:txBody>
      </p:sp>
      <p:sp>
        <p:nvSpPr>
          <p:cNvPr id="44" name="Google Shape;44;p1"/>
          <p:cNvSpPr/>
          <p:nvPr/>
        </p:nvSpPr>
        <p:spPr>
          <a:xfrm>
            <a:off x="10770053" y="5685250"/>
            <a:ext cx="457174" cy="367053"/>
          </a:xfrm>
          <a:prstGeom prst="rect">
            <a:avLst/>
          </a:prstGeom>
        </p:spPr>
        <p:txBody>
          <a:bodyPr>
            <a:prstTxWarp prst="textPlain">
              <a:avLst/>
            </a:prstTxWarp>
          </a:bodyPr>
          <a:lstStyle/>
          <a:p>
            <a:pPr lvl="0" algn="ctr"/>
            <a:r>
              <a:rPr b="0" i="0">
                <a:ln>
                  <a:noFill/>
                </a:ln>
                <a:solidFill>
                  <a:srgbClr val="FFFFFF"/>
                </a:solidFill>
                <a:latin typeface="Boogaloo"/>
              </a:rPr>
              <a:t>12</a:t>
            </a:r>
          </a:p>
        </p:txBody>
      </p:sp>
      <p:sp>
        <p:nvSpPr>
          <p:cNvPr id="45" name="Google Shape;45;p1"/>
          <p:cNvSpPr/>
          <p:nvPr/>
        </p:nvSpPr>
        <p:spPr>
          <a:xfrm>
            <a:off x="9550853" y="5685250"/>
            <a:ext cx="445229" cy="362709"/>
          </a:xfrm>
          <a:prstGeom prst="rect">
            <a:avLst/>
          </a:prstGeom>
        </p:spPr>
        <p:txBody>
          <a:bodyPr>
            <a:prstTxWarp prst="textPlain">
              <a:avLst/>
            </a:prstTxWarp>
          </a:bodyPr>
          <a:lstStyle/>
          <a:p>
            <a:pPr lvl="0" algn="ctr"/>
            <a:r>
              <a:rPr b="0" i="0">
                <a:ln>
                  <a:noFill/>
                </a:ln>
                <a:solidFill>
                  <a:srgbClr val="FFFFFF"/>
                </a:solidFill>
                <a:latin typeface="Boogaloo"/>
              </a:rPr>
              <a:t>13</a:t>
            </a:r>
          </a:p>
        </p:txBody>
      </p:sp>
      <p:sp>
        <p:nvSpPr>
          <p:cNvPr id="46" name="Google Shape;46;p1"/>
          <p:cNvSpPr/>
          <p:nvPr/>
        </p:nvSpPr>
        <p:spPr>
          <a:xfrm>
            <a:off x="8331653" y="5685250"/>
            <a:ext cx="460432" cy="370311"/>
          </a:xfrm>
          <a:prstGeom prst="rect">
            <a:avLst/>
          </a:prstGeom>
        </p:spPr>
        <p:txBody>
          <a:bodyPr>
            <a:prstTxWarp prst="textPlain">
              <a:avLst/>
            </a:prstTxWarp>
          </a:bodyPr>
          <a:lstStyle/>
          <a:p>
            <a:pPr lvl="0" algn="ctr"/>
            <a:r>
              <a:rPr b="0" i="0">
                <a:ln>
                  <a:noFill/>
                </a:ln>
                <a:solidFill>
                  <a:srgbClr val="FFFFFF"/>
                </a:solidFill>
                <a:latin typeface="Boogaloo"/>
              </a:rPr>
              <a:t>14</a:t>
            </a:r>
          </a:p>
        </p:txBody>
      </p:sp>
      <p:sp>
        <p:nvSpPr>
          <p:cNvPr id="47" name="Google Shape;47;p1"/>
          <p:cNvSpPr/>
          <p:nvPr/>
        </p:nvSpPr>
        <p:spPr>
          <a:xfrm>
            <a:off x="7112453" y="5685250"/>
            <a:ext cx="455546" cy="368139"/>
          </a:xfrm>
          <a:prstGeom prst="rect">
            <a:avLst/>
          </a:prstGeom>
        </p:spPr>
        <p:txBody>
          <a:bodyPr>
            <a:prstTxWarp prst="textPlain">
              <a:avLst/>
            </a:prstTxWarp>
          </a:bodyPr>
          <a:lstStyle/>
          <a:p>
            <a:pPr lvl="0" algn="ctr"/>
            <a:r>
              <a:rPr b="0" i="0">
                <a:ln>
                  <a:noFill/>
                </a:ln>
                <a:solidFill>
                  <a:srgbClr val="FFFFFF"/>
                </a:solidFill>
                <a:latin typeface="Boogaloo"/>
              </a:rPr>
              <a:t>15</a:t>
            </a:r>
          </a:p>
        </p:txBody>
      </p:sp>
      <p:sp>
        <p:nvSpPr>
          <p:cNvPr id="48" name="Google Shape;48;p1"/>
          <p:cNvSpPr/>
          <p:nvPr/>
        </p:nvSpPr>
        <p:spPr>
          <a:xfrm>
            <a:off x="5893253" y="5685250"/>
            <a:ext cx="458260" cy="369768"/>
          </a:xfrm>
          <a:prstGeom prst="rect">
            <a:avLst/>
          </a:prstGeom>
        </p:spPr>
        <p:txBody>
          <a:bodyPr>
            <a:prstTxWarp prst="textPlain">
              <a:avLst/>
            </a:prstTxWarp>
          </a:bodyPr>
          <a:lstStyle/>
          <a:p>
            <a:pPr lvl="0" algn="ctr"/>
            <a:r>
              <a:rPr b="0" i="0">
                <a:ln>
                  <a:noFill/>
                </a:ln>
                <a:solidFill>
                  <a:srgbClr val="FFFFFF"/>
                </a:solidFill>
                <a:latin typeface="Boogaloo"/>
              </a:rPr>
              <a:t>16</a:t>
            </a:r>
          </a:p>
        </p:txBody>
      </p:sp>
      <p:sp>
        <p:nvSpPr>
          <p:cNvPr id="49" name="Google Shape;49;p1"/>
          <p:cNvSpPr/>
          <p:nvPr/>
        </p:nvSpPr>
        <p:spPr>
          <a:xfrm>
            <a:off x="4674053" y="5685250"/>
            <a:ext cx="446315" cy="362709"/>
          </a:xfrm>
          <a:prstGeom prst="rect">
            <a:avLst/>
          </a:prstGeom>
        </p:spPr>
        <p:txBody>
          <a:bodyPr>
            <a:prstTxWarp prst="textPlain">
              <a:avLst/>
            </a:prstTxWarp>
          </a:bodyPr>
          <a:lstStyle/>
          <a:p>
            <a:pPr lvl="0" algn="ctr"/>
            <a:r>
              <a:rPr b="0" i="0">
                <a:ln>
                  <a:noFill/>
                </a:ln>
                <a:solidFill>
                  <a:srgbClr val="FFFFFF"/>
                </a:solidFill>
                <a:latin typeface="Boogaloo"/>
              </a:rPr>
              <a:t>17</a:t>
            </a:r>
          </a:p>
        </p:txBody>
      </p:sp>
      <p:sp>
        <p:nvSpPr>
          <p:cNvPr id="50" name="Google Shape;50;p1"/>
          <p:cNvSpPr/>
          <p:nvPr/>
        </p:nvSpPr>
        <p:spPr>
          <a:xfrm>
            <a:off x="3378653" y="5685250"/>
            <a:ext cx="457717" cy="376826"/>
          </a:xfrm>
          <a:prstGeom prst="rect">
            <a:avLst/>
          </a:prstGeom>
        </p:spPr>
        <p:txBody>
          <a:bodyPr>
            <a:prstTxWarp prst="textPlain">
              <a:avLst/>
            </a:prstTxWarp>
          </a:bodyPr>
          <a:lstStyle/>
          <a:p>
            <a:pPr lvl="0" algn="ctr"/>
            <a:r>
              <a:rPr b="0" i="0">
                <a:ln>
                  <a:noFill/>
                </a:ln>
                <a:solidFill>
                  <a:srgbClr val="FFFFFF"/>
                </a:solidFill>
                <a:latin typeface="Boogaloo"/>
              </a:rPr>
              <a:t>18</a:t>
            </a:r>
          </a:p>
        </p:txBody>
      </p:sp>
      <p:sp>
        <p:nvSpPr>
          <p:cNvPr id="51" name="Google Shape;51;p1"/>
          <p:cNvSpPr/>
          <p:nvPr/>
        </p:nvSpPr>
        <p:spPr>
          <a:xfrm>
            <a:off x="2159453" y="5685250"/>
            <a:ext cx="460975" cy="382256"/>
          </a:xfrm>
          <a:prstGeom prst="rect">
            <a:avLst/>
          </a:prstGeom>
        </p:spPr>
        <p:txBody>
          <a:bodyPr>
            <a:prstTxWarp prst="textPlain">
              <a:avLst/>
            </a:prstTxWarp>
          </a:bodyPr>
          <a:lstStyle/>
          <a:p>
            <a:pPr lvl="0" algn="ctr"/>
            <a:r>
              <a:rPr b="0" i="0">
                <a:ln>
                  <a:noFill/>
                </a:ln>
                <a:solidFill>
                  <a:srgbClr val="FFFFFF"/>
                </a:solidFill>
                <a:latin typeface="Boogaloo"/>
              </a:rPr>
              <a:t>19</a:t>
            </a:r>
          </a:p>
        </p:txBody>
      </p:sp>
      <p:sp>
        <p:nvSpPr>
          <p:cNvPr id="52" name="Google Shape;52;p1"/>
          <p:cNvSpPr/>
          <p:nvPr/>
        </p:nvSpPr>
        <p:spPr>
          <a:xfrm>
            <a:off x="940253" y="5685250"/>
            <a:ext cx="494096" cy="365424"/>
          </a:xfrm>
          <a:prstGeom prst="rect">
            <a:avLst/>
          </a:prstGeom>
        </p:spPr>
        <p:txBody>
          <a:bodyPr>
            <a:prstTxWarp prst="textPlain">
              <a:avLst/>
            </a:prstTxWarp>
          </a:bodyPr>
          <a:lstStyle/>
          <a:p>
            <a:pPr lvl="0" algn="ctr"/>
            <a:r>
              <a:rPr b="0" i="0">
                <a:ln>
                  <a:noFill/>
                </a:ln>
                <a:solidFill>
                  <a:srgbClr val="FFFFFF"/>
                </a:solidFill>
                <a:latin typeface="Boogaloo"/>
              </a:rPr>
              <a:t>20</a:t>
            </a:r>
          </a:p>
        </p:txBody>
      </p:sp>
      <p:sp>
        <p:nvSpPr>
          <p:cNvPr id="53" name="Google Shape;53;p1"/>
          <p:cNvSpPr/>
          <p:nvPr/>
        </p:nvSpPr>
        <p:spPr>
          <a:xfrm>
            <a:off x="940253" y="4466050"/>
            <a:ext cx="444143" cy="367053"/>
          </a:xfrm>
          <a:prstGeom prst="rect">
            <a:avLst/>
          </a:prstGeom>
        </p:spPr>
        <p:txBody>
          <a:bodyPr>
            <a:prstTxWarp prst="textPlain">
              <a:avLst/>
            </a:prstTxWarp>
          </a:bodyPr>
          <a:lstStyle/>
          <a:p>
            <a:pPr lvl="0" algn="ctr"/>
            <a:r>
              <a:rPr b="0" i="0">
                <a:ln>
                  <a:noFill/>
                </a:ln>
                <a:solidFill>
                  <a:srgbClr val="FFFFFF"/>
                </a:solidFill>
                <a:latin typeface="Boogaloo"/>
              </a:rPr>
              <a:t>21</a:t>
            </a:r>
          </a:p>
        </p:txBody>
      </p:sp>
      <p:sp>
        <p:nvSpPr>
          <p:cNvPr id="54" name="Google Shape;54;p1"/>
          <p:cNvSpPr/>
          <p:nvPr/>
        </p:nvSpPr>
        <p:spPr>
          <a:xfrm>
            <a:off x="651615" y="3235513"/>
            <a:ext cx="1089183" cy="402889"/>
          </a:xfrm>
          <a:prstGeom prst="rect">
            <a:avLst/>
          </a:prstGeom>
        </p:spPr>
        <p:txBody>
          <a:bodyPr>
            <a:prstTxWarp prst="textPlain">
              <a:avLst/>
            </a:prstTxWarp>
          </a:bodyPr>
          <a:lstStyle/>
          <a:p>
            <a:pPr lvl="0" algn="ctr"/>
            <a:r>
              <a:rPr b="0" i="0">
                <a:ln>
                  <a:noFill/>
                </a:ln>
                <a:solidFill>
                  <a:srgbClr val="FFFFFF"/>
                </a:solidFill>
                <a:latin typeface="Boogaloo"/>
              </a:rPr>
              <a:t>Finish</a:t>
            </a:r>
          </a:p>
        </p:txBody>
      </p:sp>
      <p:sp>
        <p:nvSpPr>
          <p:cNvPr id="55" name="Google Shape;55;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accent6"/>
                </a:solidFill>
                <a:latin typeface="Barlow Condensed"/>
                <a:ea typeface="Barlow Condensed"/>
                <a:cs typeface="Barlow Condensed"/>
                <a:sym typeface="Barlow Condensed"/>
              </a:rPr>
              <a:t>SLIDESMANIA.COM</a:t>
            </a:r>
            <a:endParaRPr sz="1400" b="0" i="0" u="none" strike="noStrike" cap="none">
              <a:solidFill>
                <a:schemeClr val="accent6"/>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onlined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27.xml"/></Relationships>
</file>

<file path=ppt/slides/_rels/slide4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2gWmhMLlxwo" TargetMode="External"/><Relationship Id="rId6" Type="http://schemas.openxmlformats.org/officeDocument/2006/relationships/image" Target="../media/image11.jpeg"/><Relationship Id="rId5" Type="http://schemas.openxmlformats.org/officeDocument/2006/relationships/slide" Target="slide2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29.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0.xml"/><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p:nvPr/>
        </p:nvSpPr>
        <p:spPr>
          <a:xfrm>
            <a:off x="4529453" y="1774607"/>
            <a:ext cx="2962408" cy="1228513"/>
          </a:xfrm>
          <a:prstGeom prst="rect">
            <a:avLst/>
          </a:prstGeom>
        </p:spPr>
        <p:txBody>
          <a:bodyPr>
            <a:prstTxWarp prst="textPlain">
              <a:avLst/>
            </a:prstTxWarp>
          </a:bodyPr>
          <a:lstStyle/>
          <a:p>
            <a:pPr lvl="0" algn="ctr"/>
            <a:r>
              <a:rPr b="1" i="0" dirty="0">
                <a:ln w="38100" cap="flat" cmpd="sng">
                  <a:solidFill>
                    <a:schemeClr val="lt1"/>
                  </a:solidFill>
                  <a:prstDash val="solid"/>
                  <a:round/>
                  <a:headEnd type="none" w="sm" len="sm"/>
                  <a:tailEnd type="none" w="sm" len="sm"/>
                </a:ln>
                <a:solidFill>
                  <a:schemeClr val="accent6"/>
                </a:solidFill>
                <a:latin typeface="Boogaloo"/>
              </a:rPr>
              <a:t>Let's play!</a:t>
            </a:r>
          </a:p>
        </p:txBody>
      </p:sp>
      <p:sp>
        <p:nvSpPr>
          <p:cNvPr id="310" name="Google Shape;310;p24">
            <a:hlinkClick r:id=""/>
          </p:cNvPr>
          <p:cNvSpPr/>
          <p:nvPr/>
        </p:nvSpPr>
        <p:spPr>
          <a:xfrm rot="-5400000">
            <a:off x="1027700" y="-71552"/>
            <a:ext cx="328800" cy="1224000"/>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1" name="Google Shape;311;p24">
            <a:hlinkClick r:id=""/>
          </p:cNvPr>
          <p:cNvSpPr/>
          <p:nvPr/>
        </p:nvSpPr>
        <p:spPr>
          <a:xfrm>
            <a:off x="1805241"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2" name="Google Shape;312;p24">
            <a:hlinkClick r:id=""/>
          </p:cNvPr>
          <p:cNvSpPr/>
          <p:nvPr/>
        </p:nvSpPr>
        <p:spPr>
          <a:xfrm>
            <a:off x="3030381"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24">
            <a:hlinkClick r:id=""/>
          </p:cNvPr>
          <p:cNvSpPr/>
          <p:nvPr/>
        </p:nvSpPr>
        <p:spPr>
          <a:xfrm>
            <a:off x="4255522"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4" name="Google Shape;314;p24">
            <a:hlinkClick r:id=""/>
          </p:cNvPr>
          <p:cNvSpPr/>
          <p:nvPr/>
        </p:nvSpPr>
        <p:spPr>
          <a:xfrm>
            <a:off x="5480662"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5" name="Google Shape;315;p24">
            <a:hlinkClick r:id=""/>
          </p:cNvPr>
          <p:cNvSpPr/>
          <p:nvPr/>
        </p:nvSpPr>
        <p:spPr>
          <a:xfrm>
            <a:off x="6705803"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6" name="Google Shape;316;p24">
            <a:hlinkClick r:id=""/>
          </p:cNvPr>
          <p:cNvSpPr/>
          <p:nvPr/>
        </p:nvSpPr>
        <p:spPr>
          <a:xfrm>
            <a:off x="7930944"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7" name="Google Shape;317;p24">
            <a:hlinkClick r:id=""/>
          </p:cNvPr>
          <p:cNvSpPr/>
          <p:nvPr/>
        </p:nvSpPr>
        <p:spPr>
          <a:xfrm>
            <a:off x="9156084" y="376173"/>
            <a:ext cx="1224000" cy="3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8" name="Google Shape;318;p24">
            <a:hlinkClick r:id=""/>
          </p:cNvPr>
          <p:cNvSpPr/>
          <p:nvPr/>
        </p:nvSpPr>
        <p:spPr>
          <a:xfrm>
            <a:off x="11315706" y="1600125"/>
            <a:ext cx="2919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9" name="Google Shape;319;p24">
            <a:hlinkClick r:id=""/>
          </p:cNvPr>
          <p:cNvSpPr/>
          <p:nvPr/>
        </p:nvSpPr>
        <p:spPr>
          <a:xfrm>
            <a:off x="10381225" y="376173"/>
            <a:ext cx="1224000" cy="328800"/>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0" name="Google Shape;320;p24">
            <a:hlinkClick r:id=""/>
          </p:cNvPr>
          <p:cNvSpPr/>
          <p:nvPr/>
        </p:nvSpPr>
        <p:spPr>
          <a:xfrm>
            <a:off x="11315707" y="2820974"/>
            <a:ext cx="2919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1" name="Google Shape;321;p24">
            <a:hlinkClick r:id=""/>
          </p:cNvPr>
          <p:cNvSpPr/>
          <p:nvPr/>
        </p:nvSpPr>
        <p:spPr>
          <a:xfrm>
            <a:off x="11315706" y="4032300"/>
            <a:ext cx="2919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2" name="Google Shape;322;p24">
            <a:hlinkClick r:id=""/>
          </p:cNvPr>
          <p:cNvSpPr/>
          <p:nvPr/>
        </p:nvSpPr>
        <p:spPr>
          <a:xfrm rot="10800000">
            <a:off x="583600" y="6248490"/>
            <a:ext cx="1224000" cy="233100"/>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3" name="Google Shape;323;p24">
            <a:hlinkClick r:id=""/>
          </p:cNvPr>
          <p:cNvSpPr/>
          <p:nvPr/>
        </p:nvSpPr>
        <p:spPr>
          <a:xfrm rot="5400000">
            <a:off x="10883450" y="5753191"/>
            <a:ext cx="233100" cy="1224000"/>
          </a:xfrm>
          <a:prstGeom prst="round1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4" name="Google Shape;324;p24">
            <a:hlinkClick r:id=""/>
          </p:cNvPr>
          <p:cNvSpPr/>
          <p:nvPr/>
        </p:nvSpPr>
        <p:spPr>
          <a:xfrm>
            <a:off x="579999" y="4029196"/>
            <a:ext cx="291000" cy="122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5" name="Google Shape;325;p24">
            <a:hlinkClick r:id=""/>
          </p:cNvPr>
          <p:cNvSpPr/>
          <p:nvPr/>
        </p:nvSpPr>
        <p:spPr>
          <a:xfrm>
            <a:off x="580998" y="2805225"/>
            <a:ext cx="291000" cy="1224000"/>
          </a:xfrm>
          <a:prstGeom prst="round2SameRect">
            <a:avLst>
              <a:gd name="adj1" fmla="val 16667"/>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6" name="Google Shape;326;p24">
            <a:hlinkClick r:id=""/>
          </p:cNvPr>
          <p:cNvSpPr/>
          <p:nvPr/>
        </p:nvSpPr>
        <p:spPr>
          <a:xfrm>
            <a:off x="180915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7" name="Google Shape;327;p24">
            <a:hlinkClick r:id=""/>
          </p:cNvPr>
          <p:cNvSpPr/>
          <p:nvPr/>
        </p:nvSpPr>
        <p:spPr>
          <a:xfrm>
            <a:off x="303470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8" name="Google Shape;328;p24">
            <a:hlinkClick r:id=""/>
          </p:cNvPr>
          <p:cNvSpPr/>
          <p:nvPr/>
        </p:nvSpPr>
        <p:spPr>
          <a:xfrm>
            <a:off x="426025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29" name="Google Shape;329;p24">
            <a:hlinkClick r:id=""/>
          </p:cNvPr>
          <p:cNvSpPr/>
          <p:nvPr/>
        </p:nvSpPr>
        <p:spPr>
          <a:xfrm>
            <a:off x="548580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0" name="Google Shape;330;p24">
            <a:hlinkClick r:id=""/>
          </p:cNvPr>
          <p:cNvSpPr/>
          <p:nvPr/>
        </p:nvSpPr>
        <p:spPr>
          <a:xfrm>
            <a:off x="671135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1" name="Google Shape;331;p24">
            <a:hlinkClick r:id=""/>
          </p:cNvPr>
          <p:cNvSpPr/>
          <p:nvPr/>
        </p:nvSpPr>
        <p:spPr>
          <a:xfrm>
            <a:off x="793690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2" name="Google Shape;332;p24">
            <a:hlinkClick r:id=""/>
          </p:cNvPr>
          <p:cNvSpPr/>
          <p:nvPr/>
        </p:nvSpPr>
        <p:spPr>
          <a:xfrm>
            <a:off x="9162450" y="6248623"/>
            <a:ext cx="1224000" cy="23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33" name="Google Shape;333;p24"/>
          <p:cNvGrpSpPr/>
          <p:nvPr/>
        </p:nvGrpSpPr>
        <p:grpSpPr>
          <a:xfrm>
            <a:off x="2775553" y="-808402"/>
            <a:ext cx="472594" cy="693412"/>
            <a:chOff x="2154702" y="-1642425"/>
            <a:chExt cx="1377425" cy="2021019"/>
          </a:xfrm>
        </p:grpSpPr>
        <p:sp>
          <p:nvSpPr>
            <p:cNvPr id="334" name="Google Shape;334;p24"/>
            <p:cNvSpPr/>
            <p:nvPr/>
          </p:nvSpPr>
          <p:spPr>
            <a:xfrm>
              <a:off x="2304341" y="-163572"/>
              <a:ext cx="1078147" cy="200608"/>
            </a:xfrm>
            <a:custGeom>
              <a:avLst/>
              <a:gdLst/>
              <a:ahLst/>
              <a:cxnLst/>
              <a:rect l="l" t="t" r="r" b="b"/>
              <a:pathLst>
                <a:path w="919528" h="138112" extrusionOk="0">
                  <a:moveTo>
                    <a:pt x="0" y="0"/>
                  </a:moveTo>
                  <a:lnTo>
                    <a:pt x="919529" y="0"/>
                  </a:lnTo>
                  <a:lnTo>
                    <a:pt x="919529" y="138113"/>
                  </a:lnTo>
                  <a:lnTo>
                    <a:pt x="0" y="138113"/>
                  </a:lnTo>
                  <a:close/>
                </a:path>
              </a:pathLst>
            </a:custGeom>
            <a:solidFill>
              <a:schemeClr val="accent6"/>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4"/>
            <p:cNvSpPr/>
            <p:nvPr/>
          </p:nvSpPr>
          <p:spPr>
            <a:xfrm>
              <a:off x="2392087" y="-931450"/>
              <a:ext cx="902653" cy="767861"/>
            </a:xfrm>
            <a:custGeom>
              <a:avLst/>
              <a:gdLst/>
              <a:ahLst/>
              <a:cxnLst/>
              <a:rect l="l" t="t" r="r" b="b"/>
              <a:pathLst>
                <a:path w="849556" h="767861" extrusionOk="0">
                  <a:moveTo>
                    <a:pt x="0" y="767861"/>
                  </a:moveTo>
                  <a:lnTo>
                    <a:pt x="849557" y="767861"/>
                  </a:lnTo>
                  <a:cubicBezTo>
                    <a:pt x="818784" y="718771"/>
                    <a:pt x="775189" y="643304"/>
                    <a:pt x="731227" y="548054"/>
                  </a:cubicBezTo>
                  <a:cubicBezTo>
                    <a:pt x="669681" y="414704"/>
                    <a:pt x="598610" y="219441"/>
                    <a:pt x="576995" y="0"/>
                  </a:cubicBezTo>
                  <a:lnTo>
                    <a:pt x="271829" y="0"/>
                  </a:lnTo>
                  <a:cubicBezTo>
                    <a:pt x="250581" y="219441"/>
                    <a:pt x="179143" y="414337"/>
                    <a:pt x="117597" y="548054"/>
                  </a:cubicBezTo>
                  <a:cubicBezTo>
                    <a:pt x="74368" y="643304"/>
                    <a:pt x="30773" y="718771"/>
                    <a:pt x="0" y="767861"/>
                  </a:cubicBezTo>
                  <a:close/>
                </a:path>
              </a:pathLst>
            </a:custGeom>
            <a:solidFill>
              <a:schemeClr val="accent6"/>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4"/>
            <p:cNvSpPr/>
            <p:nvPr/>
          </p:nvSpPr>
          <p:spPr>
            <a:xfrm>
              <a:off x="2541925" y="-1642425"/>
              <a:ext cx="602960" cy="559355"/>
            </a:xfrm>
            <a:custGeom>
              <a:avLst/>
              <a:gdLst/>
              <a:ahLst/>
              <a:cxnLst/>
              <a:rect l="l" t="t" r="r" b="b"/>
              <a:pathLst>
                <a:path w="459398" h="414337" extrusionOk="0">
                  <a:moveTo>
                    <a:pt x="459398" y="229699"/>
                  </a:moveTo>
                  <a:cubicBezTo>
                    <a:pt x="459398" y="102943"/>
                    <a:pt x="356455" y="0"/>
                    <a:pt x="229699" y="0"/>
                  </a:cubicBezTo>
                  <a:cubicBezTo>
                    <a:pt x="102943" y="0"/>
                    <a:pt x="0" y="102943"/>
                    <a:pt x="0" y="229699"/>
                  </a:cubicBezTo>
                  <a:cubicBezTo>
                    <a:pt x="0" y="305166"/>
                    <a:pt x="36635" y="372208"/>
                    <a:pt x="93052" y="414338"/>
                  </a:cubicBezTo>
                  <a:lnTo>
                    <a:pt x="365980" y="414338"/>
                  </a:lnTo>
                  <a:cubicBezTo>
                    <a:pt x="422764" y="372574"/>
                    <a:pt x="459398" y="305533"/>
                    <a:pt x="459398" y="229699"/>
                  </a:cubicBezTo>
                  <a:close/>
                </a:path>
              </a:pathLst>
            </a:custGeom>
            <a:solidFill>
              <a:schemeClr val="accent6"/>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4"/>
            <p:cNvSpPr/>
            <p:nvPr/>
          </p:nvSpPr>
          <p:spPr>
            <a:xfrm>
              <a:off x="2506075" y="-1083576"/>
              <a:ext cx="674677" cy="200499"/>
            </a:xfrm>
            <a:custGeom>
              <a:avLst/>
              <a:gdLst/>
              <a:ahLst/>
              <a:cxnLst/>
              <a:rect l="l" t="t" r="r" b="b"/>
              <a:pathLst>
                <a:path w="603738" h="97448" extrusionOk="0">
                  <a:moveTo>
                    <a:pt x="555014" y="97448"/>
                  </a:moveTo>
                  <a:cubicBezTo>
                    <a:pt x="581758" y="97448"/>
                    <a:pt x="603738" y="75834"/>
                    <a:pt x="603738" y="48724"/>
                  </a:cubicBezTo>
                  <a:cubicBezTo>
                    <a:pt x="603738" y="21981"/>
                    <a:pt x="582124" y="0"/>
                    <a:pt x="555014" y="0"/>
                  </a:cubicBezTo>
                  <a:lnTo>
                    <a:pt x="48724" y="0"/>
                  </a:lnTo>
                  <a:cubicBezTo>
                    <a:pt x="21981" y="0"/>
                    <a:pt x="0" y="21614"/>
                    <a:pt x="0" y="48724"/>
                  </a:cubicBezTo>
                  <a:cubicBezTo>
                    <a:pt x="0" y="75467"/>
                    <a:pt x="21614" y="97448"/>
                    <a:pt x="48724" y="97448"/>
                  </a:cubicBezTo>
                  <a:lnTo>
                    <a:pt x="555014" y="97448"/>
                  </a:lnTo>
                  <a:close/>
                </a:path>
              </a:pathLst>
            </a:custGeom>
            <a:solidFill>
              <a:schemeClr val="accent6"/>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4"/>
            <p:cNvSpPr/>
            <p:nvPr/>
          </p:nvSpPr>
          <p:spPr>
            <a:xfrm>
              <a:off x="2154702" y="36926"/>
              <a:ext cx="1377425" cy="341668"/>
            </a:xfrm>
            <a:custGeom>
              <a:avLst/>
              <a:gdLst/>
              <a:ahLst/>
              <a:cxnLst/>
              <a:rect l="l" t="t" r="r" b="b"/>
              <a:pathLst>
                <a:path w="1216269" h="196361" extrusionOk="0">
                  <a:moveTo>
                    <a:pt x="70705" y="196361"/>
                  </a:moveTo>
                  <a:lnTo>
                    <a:pt x="1145564" y="196361"/>
                  </a:lnTo>
                  <a:cubicBezTo>
                    <a:pt x="1184397" y="196361"/>
                    <a:pt x="1216269" y="164856"/>
                    <a:pt x="1216269" y="125657"/>
                  </a:cubicBezTo>
                  <a:lnTo>
                    <a:pt x="1216269" y="70705"/>
                  </a:lnTo>
                  <a:cubicBezTo>
                    <a:pt x="1216269" y="31872"/>
                    <a:pt x="1184764" y="0"/>
                    <a:pt x="1145564" y="0"/>
                  </a:cubicBezTo>
                  <a:lnTo>
                    <a:pt x="1108197" y="0"/>
                  </a:lnTo>
                  <a:lnTo>
                    <a:pt x="108072" y="0"/>
                  </a:lnTo>
                  <a:lnTo>
                    <a:pt x="70705" y="0"/>
                  </a:lnTo>
                  <a:cubicBezTo>
                    <a:pt x="31872" y="0"/>
                    <a:pt x="0" y="31506"/>
                    <a:pt x="0" y="70705"/>
                  </a:cubicBezTo>
                  <a:lnTo>
                    <a:pt x="0" y="125657"/>
                  </a:lnTo>
                  <a:cubicBezTo>
                    <a:pt x="0" y="164856"/>
                    <a:pt x="31506" y="196361"/>
                    <a:pt x="70705" y="196361"/>
                  </a:cubicBezTo>
                  <a:close/>
                </a:path>
              </a:pathLst>
            </a:custGeom>
            <a:solidFill>
              <a:schemeClr val="accent6"/>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9" name="Google Shape;339;p24"/>
          <p:cNvGrpSpPr/>
          <p:nvPr/>
        </p:nvGrpSpPr>
        <p:grpSpPr>
          <a:xfrm>
            <a:off x="637788" y="-808402"/>
            <a:ext cx="472594" cy="693412"/>
            <a:chOff x="2154702" y="-1642425"/>
            <a:chExt cx="1377425" cy="2021019"/>
          </a:xfrm>
        </p:grpSpPr>
        <p:sp>
          <p:nvSpPr>
            <p:cNvPr id="340" name="Google Shape;340;p24"/>
            <p:cNvSpPr/>
            <p:nvPr/>
          </p:nvSpPr>
          <p:spPr>
            <a:xfrm>
              <a:off x="2304341" y="-163572"/>
              <a:ext cx="1078147" cy="200608"/>
            </a:xfrm>
            <a:custGeom>
              <a:avLst/>
              <a:gdLst/>
              <a:ahLst/>
              <a:cxnLst/>
              <a:rect l="l" t="t" r="r" b="b"/>
              <a:pathLst>
                <a:path w="919528" h="138112" extrusionOk="0">
                  <a:moveTo>
                    <a:pt x="0" y="0"/>
                  </a:moveTo>
                  <a:lnTo>
                    <a:pt x="919529" y="0"/>
                  </a:lnTo>
                  <a:lnTo>
                    <a:pt x="919529" y="138113"/>
                  </a:lnTo>
                  <a:lnTo>
                    <a:pt x="0" y="138113"/>
                  </a:lnTo>
                  <a:close/>
                </a:path>
              </a:pathLst>
            </a:custGeom>
            <a:solidFill>
              <a:schemeClr val="accent3"/>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4"/>
            <p:cNvSpPr/>
            <p:nvPr/>
          </p:nvSpPr>
          <p:spPr>
            <a:xfrm>
              <a:off x="2392087" y="-931450"/>
              <a:ext cx="902653" cy="767861"/>
            </a:xfrm>
            <a:custGeom>
              <a:avLst/>
              <a:gdLst/>
              <a:ahLst/>
              <a:cxnLst/>
              <a:rect l="l" t="t" r="r" b="b"/>
              <a:pathLst>
                <a:path w="849556" h="767861" extrusionOk="0">
                  <a:moveTo>
                    <a:pt x="0" y="767861"/>
                  </a:moveTo>
                  <a:lnTo>
                    <a:pt x="849557" y="767861"/>
                  </a:lnTo>
                  <a:cubicBezTo>
                    <a:pt x="818784" y="718771"/>
                    <a:pt x="775189" y="643304"/>
                    <a:pt x="731227" y="548054"/>
                  </a:cubicBezTo>
                  <a:cubicBezTo>
                    <a:pt x="669681" y="414704"/>
                    <a:pt x="598610" y="219441"/>
                    <a:pt x="576995" y="0"/>
                  </a:cubicBezTo>
                  <a:lnTo>
                    <a:pt x="271829" y="0"/>
                  </a:lnTo>
                  <a:cubicBezTo>
                    <a:pt x="250581" y="219441"/>
                    <a:pt x="179143" y="414337"/>
                    <a:pt x="117597" y="548054"/>
                  </a:cubicBezTo>
                  <a:cubicBezTo>
                    <a:pt x="74368" y="643304"/>
                    <a:pt x="30773" y="718771"/>
                    <a:pt x="0" y="767861"/>
                  </a:cubicBezTo>
                  <a:close/>
                </a:path>
              </a:pathLst>
            </a:custGeom>
            <a:solidFill>
              <a:schemeClr val="accent3"/>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4"/>
            <p:cNvSpPr/>
            <p:nvPr/>
          </p:nvSpPr>
          <p:spPr>
            <a:xfrm>
              <a:off x="2541925" y="-1642425"/>
              <a:ext cx="602960" cy="559355"/>
            </a:xfrm>
            <a:custGeom>
              <a:avLst/>
              <a:gdLst/>
              <a:ahLst/>
              <a:cxnLst/>
              <a:rect l="l" t="t" r="r" b="b"/>
              <a:pathLst>
                <a:path w="459398" h="414337" extrusionOk="0">
                  <a:moveTo>
                    <a:pt x="459398" y="229699"/>
                  </a:moveTo>
                  <a:cubicBezTo>
                    <a:pt x="459398" y="102943"/>
                    <a:pt x="356455" y="0"/>
                    <a:pt x="229699" y="0"/>
                  </a:cubicBezTo>
                  <a:cubicBezTo>
                    <a:pt x="102943" y="0"/>
                    <a:pt x="0" y="102943"/>
                    <a:pt x="0" y="229699"/>
                  </a:cubicBezTo>
                  <a:cubicBezTo>
                    <a:pt x="0" y="305166"/>
                    <a:pt x="36635" y="372208"/>
                    <a:pt x="93052" y="414338"/>
                  </a:cubicBezTo>
                  <a:lnTo>
                    <a:pt x="365980" y="414338"/>
                  </a:lnTo>
                  <a:cubicBezTo>
                    <a:pt x="422764" y="372574"/>
                    <a:pt x="459398" y="305533"/>
                    <a:pt x="459398" y="229699"/>
                  </a:cubicBezTo>
                  <a:close/>
                </a:path>
              </a:pathLst>
            </a:custGeom>
            <a:solidFill>
              <a:schemeClr val="accent3"/>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4"/>
            <p:cNvSpPr/>
            <p:nvPr/>
          </p:nvSpPr>
          <p:spPr>
            <a:xfrm>
              <a:off x="2506075" y="-1083576"/>
              <a:ext cx="674677" cy="200499"/>
            </a:xfrm>
            <a:custGeom>
              <a:avLst/>
              <a:gdLst/>
              <a:ahLst/>
              <a:cxnLst/>
              <a:rect l="l" t="t" r="r" b="b"/>
              <a:pathLst>
                <a:path w="603738" h="97448" extrusionOk="0">
                  <a:moveTo>
                    <a:pt x="555014" y="97448"/>
                  </a:moveTo>
                  <a:cubicBezTo>
                    <a:pt x="581758" y="97448"/>
                    <a:pt x="603738" y="75834"/>
                    <a:pt x="603738" y="48724"/>
                  </a:cubicBezTo>
                  <a:cubicBezTo>
                    <a:pt x="603738" y="21981"/>
                    <a:pt x="582124" y="0"/>
                    <a:pt x="555014" y="0"/>
                  </a:cubicBezTo>
                  <a:lnTo>
                    <a:pt x="48724" y="0"/>
                  </a:lnTo>
                  <a:cubicBezTo>
                    <a:pt x="21981" y="0"/>
                    <a:pt x="0" y="21614"/>
                    <a:pt x="0" y="48724"/>
                  </a:cubicBezTo>
                  <a:cubicBezTo>
                    <a:pt x="0" y="75467"/>
                    <a:pt x="21614" y="97448"/>
                    <a:pt x="48724" y="97448"/>
                  </a:cubicBezTo>
                  <a:lnTo>
                    <a:pt x="555014" y="97448"/>
                  </a:lnTo>
                  <a:close/>
                </a:path>
              </a:pathLst>
            </a:custGeom>
            <a:solidFill>
              <a:schemeClr val="accent3"/>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4"/>
            <p:cNvSpPr/>
            <p:nvPr/>
          </p:nvSpPr>
          <p:spPr>
            <a:xfrm>
              <a:off x="2154702" y="36926"/>
              <a:ext cx="1377425" cy="341668"/>
            </a:xfrm>
            <a:custGeom>
              <a:avLst/>
              <a:gdLst/>
              <a:ahLst/>
              <a:cxnLst/>
              <a:rect l="l" t="t" r="r" b="b"/>
              <a:pathLst>
                <a:path w="1216269" h="196361" extrusionOk="0">
                  <a:moveTo>
                    <a:pt x="70705" y="196361"/>
                  </a:moveTo>
                  <a:lnTo>
                    <a:pt x="1145564" y="196361"/>
                  </a:lnTo>
                  <a:cubicBezTo>
                    <a:pt x="1184397" y="196361"/>
                    <a:pt x="1216269" y="164856"/>
                    <a:pt x="1216269" y="125657"/>
                  </a:cubicBezTo>
                  <a:lnTo>
                    <a:pt x="1216269" y="70705"/>
                  </a:lnTo>
                  <a:cubicBezTo>
                    <a:pt x="1216269" y="31872"/>
                    <a:pt x="1184764" y="0"/>
                    <a:pt x="1145564" y="0"/>
                  </a:cubicBezTo>
                  <a:lnTo>
                    <a:pt x="1108197" y="0"/>
                  </a:lnTo>
                  <a:lnTo>
                    <a:pt x="108072" y="0"/>
                  </a:lnTo>
                  <a:lnTo>
                    <a:pt x="70705" y="0"/>
                  </a:lnTo>
                  <a:cubicBezTo>
                    <a:pt x="31872" y="0"/>
                    <a:pt x="0" y="31506"/>
                    <a:pt x="0" y="70705"/>
                  </a:cubicBezTo>
                  <a:lnTo>
                    <a:pt x="0" y="125657"/>
                  </a:lnTo>
                  <a:cubicBezTo>
                    <a:pt x="0" y="164856"/>
                    <a:pt x="31506" y="196361"/>
                    <a:pt x="70705" y="196361"/>
                  </a:cubicBezTo>
                  <a:close/>
                </a:path>
              </a:pathLst>
            </a:custGeom>
            <a:solidFill>
              <a:schemeClr val="accent3"/>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5" name="Google Shape;345;p24"/>
          <p:cNvGrpSpPr/>
          <p:nvPr/>
        </p:nvGrpSpPr>
        <p:grpSpPr>
          <a:xfrm>
            <a:off x="1350376" y="-808402"/>
            <a:ext cx="472594" cy="693412"/>
            <a:chOff x="2154702" y="-1642425"/>
            <a:chExt cx="1377425" cy="2021019"/>
          </a:xfrm>
        </p:grpSpPr>
        <p:sp>
          <p:nvSpPr>
            <p:cNvPr id="346" name="Google Shape;346;p24"/>
            <p:cNvSpPr/>
            <p:nvPr/>
          </p:nvSpPr>
          <p:spPr>
            <a:xfrm>
              <a:off x="2304341" y="-163572"/>
              <a:ext cx="1078147" cy="200608"/>
            </a:xfrm>
            <a:custGeom>
              <a:avLst/>
              <a:gdLst/>
              <a:ahLst/>
              <a:cxnLst/>
              <a:rect l="l" t="t" r="r" b="b"/>
              <a:pathLst>
                <a:path w="919528" h="138112" extrusionOk="0">
                  <a:moveTo>
                    <a:pt x="0" y="0"/>
                  </a:moveTo>
                  <a:lnTo>
                    <a:pt x="919529" y="0"/>
                  </a:lnTo>
                  <a:lnTo>
                    <a:pt x="919529" y="138113"/>
                  </a:lnTo>
                  <a:lnTo>
                    <a:pt x="0" y="138113"/>
                  </a:lnTo>
                  <a:close/>
                </a:path>
              </a:pathLst>
            </a:custGeom>
            <a:solidFill>
              <a:schemeClr val="accent4"/>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4"/>
            <p:cNvSpPr/>
            <p:nvPr/>
          </p:nvSpPr>
          <p:spPr>
            <a:xfrm>
              <a:off x="2392087" y="-931450"/>
              <a:ext cx="902653" cy="767861"/>
            </a:xfrm>
            <a:custGeom>
              <a:avLst/>
              <a:gdLst/>
              <a:ahLst/>
              <a:cxnLst/>
              <a:rect l="l" t="t" r="r" b="b"/>
              <a:pathLst>
                <a:path w="849556" h="767861" extrusionOk="0">
                  <a:moveTo>
                    <a:pt x="0" y="767861"/>
                  </a:moveTo>
                  <a:lnTo>
                    <a:pt x="849557" y="767861"/>
                  </a:lnTo>
                  <a:cubicBezTo>
                    <a:pt x="818784" y="718771"/>
                    <a:pt x="775189" y="643304"/>
                    <a:pt x="731227" y="548054"/>
                  </a:cubicBezTo>
                  <a:cubicBezTo>
                    <a:pt x="669681" y="414704"/>
                    <a:pt x="598610" y="219441"/>
                    <a:pt x="576995" y="0"/>
                  </a:cubicBezTo>
                  <a:lnTo>
                    <a:pt x="271829" y="0"/>
                  </a:lnTo>
                  <a:cubicBezTo>
                    <a:pt x="250581" y="219441"/>
                    <a:pt x="179143" y="414337"/>
                    <a:pt x="117597" y="548054"/>
                  </a:cubicBezTo>
                  <a:cubicBezTo>
                    <a:pt x="74368" y="643304"/>
                    <a:pt x="30773" y="718771"/>
                    <a:pt x="0" y="767861"/>
                  </a:cubicBezTo>
                  <a:close/>
                </a:path>
              </a:pathLst>
            </a:custGeom>
            <a:solidFill>
              <a:schemeClr val="accent4"/>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4"/>
            <p:cNvSpPr/>
            <p:nvPr/>
          </p:nvSpPr>
          <p:spPr>
            <a:xfrm>
              <a:off x="2541925" y="-1642425"/>
              <a:ext cx="602960" cy="559355"/>
            </a:xfrm>
            <a:custGeom>
              <a:avLst/>
              <a:gdLst/>
              <a:ahLst/>
              <a:cxnLst/>
              <a:rect l="l" t="t" r="r" b="b"/>
              <a:pathLst>
                <a:path w="459398" h="414337" extrusionOk="0">
                  <a:moveTo>
                    <a:pt x="459398" y="229699"/>
                  </a:moveTo>
                  <a:cubicBezTo>
                    <a:pt x="459398" y="102943"/>
                    <a:pt x="356455" y="0"/>
                    <a:pt x="229699" y="0"/>
                  </a:cubicBezTo>
                  <a:cubicBezTo>
                    <a:pt x="102943" y="0"/>
                    <a:pt x="0" y="102943"/>
                    <a:pt x="0" y="229699"/>
                  </a:cubicBezTo>
                  <a:cubicBezTo>
                    <a:pt x="0" y="305166"/>
                    <a:pt x="36635" y="372208"/>
                    <a:pt x="93052" y="414338"/>
                  </a:cubicBezTo>
                  <a:lnTo>
                    <a:pt x="365980" y="414338"/>
                  </a:lnTo>
                  <a:cubicBezTo>
                    <a:pt x="422764" y="372574"/>
                    <a:pt x="459398" y="305533"/>
                    <a:pt x="459398" y="229699"/>
                  </a:cubicBezTo>
                  <a:close/>
                </a:path>
              </a:pathLst>
            </a:custGeom>
            <a:solidFill>
              <a:schemeClr val="accent4"/>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4"/>
            <p:cNvSpPr/>
            <p:nvPr/>
          </p:nvSpPr>
          <p:spPr>
            <a:xfrm>
              <a:off x="2506075" y="-1083576"/>
              <a:ext cx="674677" cy="200499"/>
            </a:xfrm>
            <a:custGeom>
              <a:avLst/>
              <a:gdLst/>
              <a:ahLst/>
              <a:cxnLst/>
              <a:rect l="l" t="t" r="r" b="b"/>
              <a:pathLst>
                <a:path w="603738" h="97448" extrusionOk="0">
                  <a:moveTo>
                    <a:pt x="555014" y="97448"/>
                  </a:moveTo>
                  <a:cubicBezTo>
                    <a:pt x="581758" y="97448"/>
                    <a:pt x="603738" y="75834"/>
                    <a:pt x="603738" y="48724"/>
                  </a:cubicBezTo>
                  <a:cubicBezTo>
                    <a:pt x="603738" y="21981"/>
                    <a:pt x="582124" y="0"/>
                    <a:pt x="555014" y="0"/>
                  </a:cubicBezTo>
                  <a:lnTo>
                    <a:pt x="48724" y="0"/>
                  </a:lnTo>
                  <a:cubicBezTo>
                    <a:pt x="21981" y="0"/>
                    <a:pt x="0" y="21614"/>
                    <a:pt x="0" y="48724"/>
                  </a:cubicBezTo>
                  <a:cubicBezTo>
                    <a:pt x="0" y="75467"/>
                    <a:pt x="21614" y="97448"/>
                    <a:pt x="48724" y="97448"/>
                  </a:cubicBezTo>
                  <a:lnTo>
                    <a:pt x="555014" y="97448"/>
                  </a:lnTo>
                  <a:close/>
                </a:path>
              </a:pathLst>
            </a:custGeom>
            <a:solidFill>
              <a:schemeClr val="accent4"/>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4"/>
            <p:cNvSpPr/>
            <p:nvPr/>
          </p:nvSpPr>
          <p:spPr>
            <a:xfrm>
              <a:off x="2154702" y="36926"/>
              <a:ext cx="1377425" cy="341668"/>
            </a:xfrm>
            <a:custGeom>
              <a:avLst/>
              <a:gdLst/>
              <a:ahLst/>
              <a:cxnLst/>
              <a:rect l="l" t="t" r="r" b="b"/>
              <a:pathLst>
                <a:path w="1216269" h="196361" extrusionOk="0">
                  <a:moveTo>
                    <a:pt x="70705" y="196361"/>
                  </a:moveTo>
                  <a:lnTo>
                    <a:pt x="1145564" y="196361"/>
                  </a:lnTo>
                  <a:cubicBezTo>
                    <a:pt x="1184397" y="196361"/>
                    <a:pt x="1216269" y="164856"/>
                    <a:pt x="1216269" y="125657"/>
                  </a:cubicBezTo>
                  <a:lnTo>
                    <a:pt x="1216269" y="70705"/>
                  </a:lnTo>
                  <a:cubicBezTo>
                    <a:pt x="1216269" y="31872"/>
                    <a:pt x="1184764" y="0"/>
                    <a:pt x="1145564" y="0"/>
                  </a:cubicBezTo>
                  <a:lnTo>
                    <a:pt x="1108197" y="0"/>
                  </a:lnTo>
                  <a:lnTo>
                    <a:pt x="108072" y="0"/>
                  </a:lnTo>
                  <a:lnTo>
                    <a:pt x="70705" y="0"/>
                  </a:lnTo>
                  <a:cubicBezTo>
                    <a:pt x="31872" y="0"/>
                    <a:pt x="0" y="31506"/>
                    <a:pt x="0" y="70705"/>
                  </a:cubicBezTo>
                  <a:lnTo>
                    <a:pt x="0" y="125657"/>
                  </a:lnTo>
                  <a:cubicBezTo>
                    <a:pt x="0" y="164856"/>
                    <a:pt x="31506" y="196361"/>
                    <a:pt x="70705" y="196361"/>
                  </a:cubicBezTo>
                  <a:close/>
                </a:path>
              </a:pathLst>
            </a:custGeom>
            <a:solidFill>
              <a:schemeClr val="accent4"/>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1" name="Google Shape;351;p24"/>
          <p:cNvGrpSpPr/>
          <p:nvPr/>
        </p:nvGrpSpPr>
        <p:grpSpPr>
          <a:xfrm>
            <a:off x="2062964" y="-808402"/>
            <a:ext cx="472594" cy="693412"/>
            <a:chOff x="2154702" y="-1642425"/>
            <a:chExt cx="1377425" cy="2021019"/>
          </a:xfrm>
        </p:grpSpPr>
        <p:sp>
          <p:nvSpPr>
            <p:cNvPr id="352" name="Google Shape;352;p24"/>
            <p:cNvSpPr/>
            <p:nvPr/>
          </p:nvSpPr>
          <p:spPr>
            <a:xfrm>
              <a:off x="2304341" y="-163572"/>
              <a:ext cx="1078147" cy="200608"/>
            </a:xfrm>
            <a:custGeom>
              <a:avLst/>
              <a:gdLst/>
              <a:ahLst/>
              <a:cxnLst/>
              <a:rect l="l" t="t" r="r" b="b"/>
              <a:pathLst>
                <a:path w="919528" h="138112" extrusionOk="0">
                  <a:moveTo>
                    <a:pt x="0" y="0"/>
                  </a:moveTo>
                  <a:lnTo>
                    <a:pt x="919529" y="0"/>
                  </a:lnTo>
                  <a:lnTo>
                    <a:pt x="919529" y="138113"/>
                  </a:lnTo>
                  <a:lnTo>
                    <a:pt x="0" y="138113"/>
                  </a:lnTo>
                  <a:close/>
                </a:path>
              </a:pathLst>
            </a:custGeom>
            <a:solidFill>
              <a:schemeClr val="accent5"/>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4"/>
            <p:cNvSpPr/>
            <p:nvPr/>
          </p:nvSpPr>
          <p:spPr>
            <a:xfrm>
              <a:off x="2392087" y="-931450"/>
              <a:ext cx="902653" cy="767861"/>
            </a:xfrm>
            <a:custGeom>
              <a:avLst/>
              <a:gdLst/>
              <a:ahLst/>
              <a:cxnLst/>
              <a:rect l="l" t="t" r="r" b="b"/>
              <a:pathLst>
                <a:path w="849556" h="767861" extrusionOk="0">
                  <a:moveTo>
                    <a:pt x="0" y="767861"/>
                  </a:moveTo>
                  <a:lnTo>
                    <a:pt x="849557" y="767861"/>
                  </a:lnTo>
                  <a:cubicBezTo>
                    <a:pt x="818784" y="718771"/>
                    <a:pt x="775189" y="643304"/>
                    <a:pt x="731227" y="548054"/>
                  </a:cubicBezTo>
                  <a:cubicBezTo>
                    <a:pt x="669681" y="414704"/>
                    <a:pt x="598610" y="219441"/>
                    <a:pt x="576995" y="0"/>
                  </a:cubicBezTo>
                  <a:lnTo>
                    <a:pt x="271829" y="0"/>
                  </a:lnTo>
                  <a:cubicBezTo>
                    <a:pt x="250581" y="219441"/>
                    <a:pt x="179143" y="414337"/>
                    <a:pt x="117597" y="548054"/>
                  </a:cubicBezTo>
                  <a:cubicBezTo>
                    <a:pt x="74368" y="643304"/>
                    <a:pt x="30773" y="718771"/>
                    <a:pt x="0" y="767861"/>
                  </a:cubicBezTo>
                  <a:close/>
                </a:path>
              </a:pathLst>
            </a:custGeom>
            <a:solidFill>
              <a:schemeClr val="accent5"/>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4"/>
            <p:cNvSpPr/>
            <p:nvPr/>
          </p:nvSpPr>
          <p:spPr>
            <a:xfrm>
              <a:off x="2541925" y="-1642425"/>
              <a:ext cx="602960" cy="559355"/>
            </a:xfrm>
            <a:custGeom>
              <a:avLst/>
              <a:gdLst/>
              <a:ahLst/>
              <a:cxnLst/>
              <a:rect l="l" t="t" r="r" b="b"/>
              <a:pathLst>
                <a:path w="459398" h="414337" extrusionOk="0">
                  <a:moveTo>
                    <a:pt x="459398" y="229699"/>
                  </a:moveTo>
                  <a:cubicBezTo>
                    <a:pt x="459398" y="102943"/>
                    <a:pt x="356455" y="0"/>
                    <a:pt x="229699" y="0"/>
                  </a:cubicBezTo>
                  <a:cubicBezTo>
                    <a:pt x="102943" y="0"/>
                    <a:pt x="0" y="102943"/>
                    <a:pt x="0" y="229699"/>
                  </a:cubicBezTo>
                  <a:cubicBezTo>
                    <a:pt x="0" y="305166"/>
                    <a:pt x="36635" y="372208"/>
                    <a:pt x="93052" y="414338"/>
                  </a:cubicBezTo>
                  <a:lnTo>
                    <a:pt x="365980" y="414338"/>
                  </a:lnTo>
                  <a:cubicBezTo>
                    <a:pt x="422764" y="372574"/>
                    <a:pt x="459398" y="305533"/>
                    <a:pt x="459398" y="229699"/>
                  </a:cubicBezTo>
                  <a:close/>
                </a:path>
              </a:pathLst>
            </a:custGeom>
            <a:solidFill>
              <a:schemeClr val="accent5"/>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4"/>
            <p:cNvSpPr/>
            <p:nvPr/>
          </p:nvSpPr>
          <p:spPr>
            <a:xfrm>
              <a:off x="2506075" y="-1083576"/>
              <a:ext cx="674677" cy="200499"/>
            </a:xfrm>
            <a:custGeom>
              <a:avLst/>
              <a:gdLst/>
              <a:ahLst/>
              <a:cxnLst/>
              <a:rect l="l" t="t" r="r" b="b"/>
              <a:pathLst>
                <a:path w="603738" h="97448" extrusionOk="0">
                  <a:moveTo>
                    <a:pt x="555014" y="97448"/>
                  </a:moveTo>
                  <a:cubicBezTo>
                    <a:pt x="581758" y="97448"/>
                    <a:pt x="603738" y="75834"/>
                    <a:pt x="603738" y="48724"/>
                  </a:cubicBezTo>
                  <a:cubicBezTo>
                    <a:pt x="603738" y="21981"/>
                    <a:pt x="582124" y="0"/>
                    <a:pt x="555014" y="0"/>
                  </a:cubicBezTo>
                  <a:lnTo>
                    <a:pt x="48724" y="0"/>
                  </a:lnTo>
                  <a:cubicBezTo>
                    <a:pt x="21981" y="0"/>
                    <a:pt x="0" y="21614"/>
                    <a:pt x="0" y="48724"/>
                  </a:cubicBezTo>
                  <a:cubicBezTo>
                    <a:pt x="0" y="75467"/>
                    <a:pt x="21614" y="97448"/>
                    <a:pt x="48724" y="97448"/>
                  </a:cubicBezTo>
                  <a:lnTo>
                    <a:pt x="555014" y="97448"/>
                  </a:lnTo>
                  <a:close/>
                </a:path>
              </a:pathLst>
            </a:custGeom>
            <a:solidFill>
              <a:schemeClr val="accent5"/>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4"/>
            <p:cNvSpPr/>
            <p:nvPr/>
          </p:nvSpPr>
          <p:spPr>
            <a:xfrm>
              <a:off x="2154702" y="36926"/>
              <a:ext cx="1377425" cy="341668"/>
            </a:xfrm>
            <a:custGeom>
              <a:avLst/>
              <a:gdLst/>
              <a:ahLst/>
              <a:cxnLst/>
              <a:rect l="l" t="t" r="r" b="b"/>
              <a:pathLst>
                <a:path w="1216269" h="196361" extrusionOk="0">
                  <a:moveTo>
                    <a:pt x="70705" y="196361"/>
                  </a:moveTo>
                  <a:lnTo>
                    <a:pt x="1145564" y="196361"/>
                  </a:lnTo>
                  <a:cubicBezTo>
                    <a:pt x="1184397" y="196361"/>
                    <a:pt x="1216269" y="164856"/>
                    <a:pt x="1216269" y="125657"/>
                  </a:cubicBezTo>
                  <a:lnTo>
                    <a:pt x="1216269" y="70705"/>
                  </a:lnTo>
                  <a:cubicBezTo>
                    <a:pt x="1216269" y="31872"/>
                    <a:pt x="1184764" y="0"/>
                    <a:pt x="1145564" y="0"/>
                  </a:cubicBezTo>
                  <a:lnTo>
                    <a:pt x="1108197" y="0"/>
                  </a:lnTo>
                  <a:lnTo>
                    <a:pt x="108072" y="0"/>
                  </a:lnTo>
                  <a:lnTo>
                    <a:pt x="70705" y="0"/>
                  </a:lnTo>
                  <a:cubicBezTo>
                    <a:pt x="31872" y="0"/>
                    <a:pt x="0" y="31506"/>
                    <a:pt x="0" y="70705"/>
                  </a:cubicBezTo>
                  <a:lnTo>
                    <a:pt x="0" y="125657"/>
                  </a:lnTo>
                  <a:cubicBezTo>
                    <a:pt x="0" y="164856"/>
                    <a:pt x="31506" y="196361"/>
                    <a:pt x="70705" y="196361"/>
                  </a:cubicBezTo>
                  <a:close/>
                </a:path>
              </a:pathLst>
            </a:custGeom>
            <a:solidFill>
              <a:schemeClr val="accent5"/>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7" name="Google Shape;357;p24"/>
          <p:cNvGrpSpPr/>
          <p:nvPr/>
        </p:nvGrpSpPr>
        <p:grpSpPr>
          <a:xfrm>
            <a:off x="3373383" y="-808402"/>
            <a:ext cx="472594" cy="693412"/>
            <a:chOff x="2154702" y="-1642425"/>
            <a:chExt cx="1377425" cy="2021019"/>
          </a:xfrm>
        </p:grpSpPr>
        <p:sp>
          <p:nvSpPr>
            <p:cNvPr id="358" name="Google Shape;358;p24"/>
            <p:cNvSpPr/>
            <p:nvPr/>
          </p:nvSpPr>
          <p:spPr>
            <a:xfrm>
              <a:off x="2304341" y="-163572"/>
              <a:ext cx="1078147" cy="200608"/>
            </a:xfrm>
            <a:custGeom>
              <a:avLst/>
              <a:gdLst/>
              <a:ahLst/>
              <a:cxnLst/>
              <a:rect l="l" t="t" r="r" b="b"/>
              <a:pathLst>
                <a:path w="919528" h="138112" extrusionOk="0">
                  <a:moveTo>
                    <a:pt x="0" y="0"/>
                  </a:moveTo>
                  <a:lnTo>
                    <a:pt x="919529" y="0"/>
                  </a:lnTo>
                  <a:lnTo>
                    <a:pt x="919529" y="138113"/>
                  </a:lnTo>
                  <a:lnTo>
                    <a:pt x="0" y="138113"/>
                  </a:lnTo>
                  <a:close/>
                </a:path>
              </a:pathLst>
            </a:custGeom>
            <a:solidFill>
              <a:schemeClr val="accent2"/>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4"/>
            <p:cNvSpPr/>
            <p:nvPr/>
          </p:nvSpPr>
          <p:spPr>
            <a:xfrm>
              <a:off x="2392087" y="-931450"/>
              <a:ext cx="902653" cy="767861"/>
            </a:xfrm>
            <a:custGeom>
              <a:avLst/>
              <a:gdLst/>
              <a:ahLst/>
              <a:cxnLst/>
              <a:rect l="l" t="t" r="r" b="b"/>
              <a:pathLst>
                <a:path w="849556" h="767861" extrusionOk="0">
                  <a:moveTo>
                    <a:pt x="0" y="767861"/>
                  </a:moveTo>
                  <a:lnTo>
                    <a:pt x="849557" y="767861"/>
                  </a:lnTo>
                  <a:cubicBezTo>
                    <a:pt x="818784" y="718771"/>
                    <a:pt x="775189" y="643304"/>
                    <a:pt x="731227" y="548054"/>
                  </a:cubicBezTo>
                  <a:cubicBezTo>
                    <a:pt x="669681" y="414704"/>
                    <a:pt x="598610" y="219441"/>
                    <a:pt x="576995" y="0"/>
                  </a:cubicBezTo>
                  <a:lnTo>
                    <a:pt x="271829" y="0"/>
                  </a:lnTo>
                  <a:cubicBezTo>
                    <a:pt x="250581" y="219441"/>
                    <a:pt x="179143" y="414337"/>
                    <a:pt x="117597" y="548054"/>
                  </a:cubicBezTo>
                  <a:cubicBezTo>
                    <a:pt x="74368" y="643304"/>
                    <a:pt x="30773" y="718771"/>
                    <a:pt x="0" y="767861"/>
                  </a:cubicBezTo>
                  <a:close/>
                </a:path>
              </a:pathLst>
            </a:custGeom>
            <a:solidFill>
              <a:schemeClr val="accent2"/>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4"/>
            <p:cNvSpPr/>
            <p:nvPr/>
          </p:nvSpPr>
          <p:spPr>
            <a:xfrm>
              <a:off x="2541925" y="-1642425"/>
              <a:ext cx="602960" cy="559355"/>
            </a:xfrm>
            <a:custGeom>
              <a:avLst/>
              <a:gdLst/>
              <a:ahLst/>
              <a:cxnLst/>
              <a:rect l="l" t="t" r="r" b="b"/>
              <a:pathLst>
                <a:path w="459398" h="414337" extrusionOk="0">
                  <a:moveTo>
                    <a:pt x="459398" y="229699"/>
                  </a:moveTo>
                  <a:cubicBezTo>
                    <a:pt x="459398" y="102943"/>
                    <a:pt x="356455" y="0"/>
                    <a:pt x="229699" y="0"/>
                  </a:cubicBezTo>
                  <a:cubicBezTo>
                    <a:pt x="102943" y="0"/>
                    <a:pt x="0" y="102943"/>
                    <a:pt x="0" y="229699"/>
                  </a:cubicBezTo>
                  <a:cubicBezTo>
                    <a:pt x="0" y="305166"/>
                    <a:pt x="36635" y="372208"/>
                    <a:pt x="93052" y="414338"/>
                  </a:cubicBezTo>
                  <a:lnTo>
                    <a:pt x="365980" y="414338"/>
                  </a:lnTo>
                  <a:cubicBezTo>
                    <a:pt x="422764" y="372574"/>
                    <a:pt x="459398" y="305533"/>
                    <a:pt x="459398" y="229699"/>
                  </a:cubicBezTo>
                  <a:close/>
                </a:path>
              </a:pathLst>
            </a:custGeom>
            <a:solidFill>
              <a:schemeClr val="accent2"/>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4"/>
            <p:cNvSpPr/>
            <p:nvPr/>
          </p:nvSpPr>
          <p:spPr>
            <a:xfrm>
              <a:off x="2506075" y="-1083576"/>
              <a:ext cx="674677" cy="200499"/>
            </a:xfrm>
            <a:custGeom>
              <a:avLst/>
              <a:gdLst/>
              <a:ahLst/>
              <a:cxnLst/>
              <a:rect l="l" t="t" r="r" b="b"/>
              <a:pathLst>
                <a:path w="603738" h="97448" extrusionOk="0">
                  <a:moveTo>
                    <a:pt x="555014" y="97448"/>
                  </a:moveTo>
                  <a:cubicBezTo>
                    <a:pt x="581758" y="97448"/>
                    <a:pt x="603738" y="75834"/>
                    <a:pt x="603738" y="48724"/>
                  </a:cubicBezTo>
                  <a:cubicBezTo>
                    <a:pt x="603738" y="21981"/>
                    <a:pt x="582124" y="0"/>
                    <a:pt x="555014" y="0"/>
                  </a:cubicBezTo>
                  <a:lnTo>
                    <a:pt x="48724" y="0"/>
                  </a:lnTo>
                  <a:cubicBezTo>
                    <a:pt x="21981" y="0"/>
                    <a:pt x="0" y="21614"/>
                    <a:pt x="0" y="48724"/>
                  </a:cubicBezTo>
                  <a:cubicBezTo>
                    <a:pt x="0" y="75467"/>
                    <a:pt x="21614" y="97448"/>
                    <a:pt x="48724" y="97448"/>
                  </a:cubicBezTo>
                  <a:lnTo>
                    <a:pt x="555014" y="97448"/>
                  </a:lnTo>
                  <a:close/>
                </a:path>
              </a:pathLst>
            </a:custGeom>
            <a:solidFill>
              <a:schemeClr val="accent2"/>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4"/>
            <p:cNvSpPr/>
            <p:nvPr/>
          </p:nvSpPr>
          <p:spPr>
            <a:xfrm>
              <a:off x="2154702" y="36926"/>
              <a:ext cx="1377425" cy="341668"/>
            </a:xfrm>
            <a:custGeom>
              <a:avLst/>
              <a:gdLst/>
              <a:ahLst/>
              <a:cxnLst/>
              <a:rect l="l" t="t" r="r" b="b"/>
              <a:pathLst>
                <a:path w="1216269" h="196361" extrusionOk="0">
                  <a:moveTo>
                    <a:pt x="70705" y="196361"/>
                  </a:moveTo>
                  <a:lnTo>
                    <a:pt x="1145564" y="196361"/>
                  </a:lnTo>
                  <a:cubicBezTo>
                    <a:pt x="1184397" y="196361"/>
                    <a:pt x="1216269" y="164856"/>
                    <a:pt x="1216269" y="125657"/>
                  </a:cubicBezTo>
                  <a:lnTo>
                    <a:pt x="1216269" y="70705"/>
                  </a:lnTo>
                  <a:cubicBezTo>
                    <a:pt x="1216269" y="31872"/>
                    <a:pt x="1184764" y="0"/>
                    <a:pt x="1145564" y="0"/>
                  </a:cubicBezTo>
                  <a:lnTo>
                    <a:pt x="1108197" y="0"/>
                  </a:lnTo>
                  <a:lnTo>
                    <a:pt x="108072" y="0"/>
                  </a:lnTo>
                  <a:lnTo>
                    <a:pt x="70705" y="0"/>
                  </a:lnTo>
                  <a:cubicBezTo>
                    <a:pt x="31872" y="0"/>
                    <a:pt x="0" y="31506"/>
                    <a:pt x="0" y="70705"/>
                  </a:cubicBezTo>
                  <a:lnTo>
                    <a:pt x="0" y="125657"/>
                  </a:lnTo>
                  <a:cubicBezTo>
                    <a:pt x="0" y="164856"/>
                    <a:pt x="31506" y="196361"/>
                    <a:pt x="70705" y="196361"/>
                  </a:cubicBezTo>
                  <a:close/>
                </a:path>
              </a:pathLst>
            </a:custGeom>
            <a:solidFill>
              <a:schemeClr val="accent2"/>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3" name="Google Shape;363;p24"/>
          <p:cNvGrpSpPr/>
          <p:nvPr/>
        </p:nvGrpSpPr>
        <p:grpSpPr>
          <a:xfrm>
            <a:off x="13" y="-808402"/>
            <a:ext cx="472595" cy="693412"/>
            <a:chOff x="2154702" y="-1642425"/>
            <a:chExt cx="1377425" cy="2021019"/>
          </a:xfrm>
        </p:grpSpPr>
        <p:sp>
          <p:nvSpPr>
            <p:cNvPr id="364" name="Google Shape;364;p24"/>
            <p:cNvSpPr/>
            <p:nvPr/>
          </p:nvSpPr>
          <p:spPr>
            <a:xfrm>
              <a:off x="2304341" y="-163572"/>
              <a:ext cx="1078147" cy="200608"/>
            </a:xfrm>
            <a:custGeom>
              <a:avLst/>
              <a:gdLst/>
              <a:ahLst/>
              <a:cxnLst/>
              <a:rect l="l" t="t" r="r" b="b"/>
              <a:pathLst>
                <a:path w="919528" h="138112" extrusionOk="0">
                  <a:moveTo>
                    <a:pt x="0" y="0"/>
                  </a:moveTo>
                  <a:lnTo>
                    <a:pt x="919529" y="0"/>
                  </a:lnTo>
                  <a:lnTo>
                    <a:pt x="919529" y="138113"/>
                  </a:lnTo>
                  <a:lnTo>
                    <a:pt x="0" y="138113"/>
                  </a:lnTo>
                  <a:close/>
                </a:path>
              </a:pathLst>
            </a:custGeom>
            <a:solidFill>
              <a:schemeClr val="accent1"/>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4"/>
            <p:cNvSpPr/>
            <p:nvPr/>
          </p:nvSpPr>
          <p:spPr>
            <a:xfrm>
              <a:off x="2392087" y="-931450"/>
              <a:ext cx="902653" cy="767861"/>
            </a:xfrm>
            <a:custGeom>
              <a:avLst/>
              <a:gdLst/>
              <a:ahLst/>
              <a:cxnLst/>
              <a:rect l="l" t="t" r="r" b="b"/>
              <a:pathLst>
                <a:path w="849556" h="767861" extrusionOk="0">
                  <a:moveTo>
                    <a:pt x="0" y="767861"/>
                  </a:moveTo>
                  <a:lnTo>
                    <a:pt x="849557" y="767861"/>
                  </a:lnTo>
                  <a:cubicBezTo>
                    <a:pt x="818784" y="718771"/>
                    <a:pt x="775189" y="643304"/>
                    <a:pt x="731227" y="548054"/>
                  </a:cubicBezTo>
                  <a:cubicBezTo>
                    <a:pt x="669681" y="414704"/>
                    <a:pt x="598610" y="219441"/>
                    <a:pt x="576995" y="0"/>
                  </a:cubicBezTo>
                  <a:lnTo>
                    <a:pt x="271829" y="0"/>
                  </a:lnTo>
                  <a:cubicBezTo>
                    <a:pt x="250581" y="219441"/>
                    <a:pt x="179143" y="414337"/>
                    <a:pt x="117597" y="548054"/>
                  </a:cubicBezTo>
                  <a:cubicBezTo>
                    <a:pt x="74368" y="643304"/>
                    <a:pt x="30773" y="718771"/>
                    <a:pt x="0" y="767861"/>
                  </a:cubicBezTo>
                  <a:close/>
                </a:path>
              </a:pathLst>
            </a:custGeom>
            <a:solidFill>
              <a:schemeClr val="accent1"/>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4"/>
            <p:cNvSpPr/>
            <p:nvPr/>
          </p:nvSpPr>
          <p:spPr>
            <a:xfrm>
              <a:off x="2541925" y="-1642425"/>
              <a:ext cx="602960" cy="559355"/>
            </a:xfrm>
            <a:custGeom>
              <a:avLst/>
              <a:gdLst/>
              <a:ahLst/>
              <a:cxnLst/>
              <a:rect l="l" t="t" r="r" b="b"/>
              <a:pathLst>
                <a:path w="459398" h="414337" extrusionOk="0">
                  <a:moveTo>
                    <a:pt x="459398" y="229699"/>
                  </a:moveTo>
                  <a:cubicBezTo>
                    <a:pt x="459398" y="102943"/>
                    <a:pt x="356455" y="0"/>
                    <a:pt x="229699" y="0"/>
                  </a:cubicBezTo>
                  <a:cubicBezTo>
                    <a:pt x="102943" y="0"/>
                    <a:pt x="0" y="102943"/>
                    <a:pt x="0" y="229699"/>
                  </a:cubicBezTo>
                  <a:cubicBezTo>
                    <a:pt x="0" y="305166"/>
                    <a:pt x="36635" y="372208"/>
                    <a:pt x="93052" y="414338"/>
                  </a:cubicBezTo>
                  <a:lnTo>
                    <a:pt x="365980" y="414338"/>
                  </a:lnTo>
                  <a:cubicBezTo>
                    <a:pt x="422764" y="372574"/>
                    <a:pt x="459398" y="305533"/>
                    <a:pt x="459398" y="229699"/>
                  </a:cubicBezTo>
                  <a:close/>
                </a:path>
              </a:pathLst>
            </a:custGeom>
            <a:solidFill>
              <a:schemeClr val="accent1"/>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4"/>
            <p:cNvSpPr/>
            <p:nvPr/>
          </p:nvSpPr>
          <p:spPr>
            <a:xfrm>
              <a:off x="2506075" y="-1083576"/>
              <a:ext cx="674677" cy="200499"/>
            </a:xfrm>
            <a:custGeom>
              <a:avLst/>
              <a:gdLst/>
              <a:ahLst/>
              <a:cxnLst/>
              <a:rect l="l" t="t" r="r" b="b"/>
              <a:pathLst>
                <a:path w="603738" h="97448" extrusionOk="0">
                  <a:moveTo>
                    <a:pt x="555014" y="97448"/>
                  </a:moveTo>
                  <a:cubicBezTo>
                    <a:pt x="581758" y="97448"/>
                    <a:pt x="603738" y="75834"/>
                    <a:pt x="603738" y="48724"/>
                  </a:cubicBezTo>
                  <a:cubicBezTo>
                    <a:pt x="603738" y="21981"/>
                    <a:pt x="582124" y="0"/>
                    <a:pt x="555014" y="0"/>
                  </a:cubicBezTo>
                  <a:lnTo>
                    <a:pt x="48724" y="0"/>
                  </a:lnTo>
                  <a:cubicBezTo>
                    <a:pt x="21981" y="0"/>
                    <a:pt x="0" y="21614"/>
                    <a:pt x="0" y="48724"/>
                  </a:cubicBezTo>
                  <a:cubicBezTo>
                    <a:pt x="0" y="75467"/>
                    <a:pt x="21614" y="97448"/>
                    <a:pt x="48724" y="97448"/>
                  </a:cubicBezTo>
                  <a:lnTo>
                    <a:pt x="555014" y="97448"/>
                  </a:lnTo>
                  <a:close/>
                </a:path>
              </a:pathLst>
            </a:custGeom>
            <a:solidFill>
              <a:schemeClr val="accent1"/>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4"/>
            <p:cNvSpPr/>
            <p:nvPr/>
          </p:nvSpPr>
          <p:spPr>
            <a:xfrm>
              <a:off x="2154702" y="36926"/>
              <a:ext cx="1377425" cy="341668"/>
            </a:xfrm>
            <a:custGeom>
              <a:avLst/>
              <a:gdLst/>
              <a:ahLst/>
              <a:cxnLst/>
              <a:rect l="l" t="t" r="r" b="b"/>
              <a:pathLst>
                <a:path w="1216269" h="196361" extrusionOk="0">
                  <a:moveTo>
                    <a:pt x="70705" y="196361"/>
                  </a:moveTo>
                  <a:lnTo>
                    <a:pt x="1145564" y="196361"/>
                  </a:lnTo>
                  <a:cubicBezTo>
                    <a:pt x="1184397" y="196361"/>
                    <a:pt x="1216269" y="164856"/>
                    <a:pt x="1216269" y="125657"/>
                  </a:cubicBezTo>
                  <a:lnTo>
                    <a:pt x="1216269" y="70705"/>
                  </a:lnTo>
                  <a:cubicBezTo>
                    <a:pt x="1216269" y="31872"/>
                    <a:pt x="1184764" y="0"/>
                    <a:pt x="1145564" y="0"/>
                  </a:cubicBezTo>
                  <a:lnTo>
                    <a:pt x="1108197" y="0"/>
                  </a:lnTo>
                  <a:lnTo>
                    <a:pt x="108072" y="0"/>
                  </a:lnTo>
                  <a:lnTo>
                    <a:pt x="70705" y="0"/>
                  </a:lnTo>
                  <a:cubicBezTo>
                    <a:pt x="31872" y="0"/>
                    <a:pt x="0" y="31506"/>
                    <a:pt x="0" y="70705"/>
                  </a:cubicBezTo>
                  <a:lnTo>
                    <a:pt x="0" y="125657"/>
                  </a:lnTo>
                  <a:cubicBezTo>
                    <a:pt x="0" y="164856"/>
                    <a:pt x="31506" y="196361"/>
                    <a:pt x="70705" y="196361"/>
                  </a:cubicBezTo>
                  <a:close/>
                </a:path>
              </a:pathLst>
            </a:custGeom>
            <a:solidFill>
              <a:schemeClr val="accent1"/>
            </a:solidFill>
            <a:ln w="38100" cap="flat" cmpd="sng">
              <a:solidFill>
                <a:srgbClr val="434343"/>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69" name="Google Shape;369;p24" title="Dice">
            <a:hlinkClick r:id="rId3"/>
          </p:cNvPr>
          <p:cNvPicPr preferRelativeResize="0"/>
          <p:nvPr/>
        </p:nvPicPr>
        <p:blipFill rotWithShape="1">
          <a:blip r:embed="rId4">
            <a:alphaModFix/>
          </a:blip>
          <a:srcRect/>
          <a:stretch/>
        </p:blipFill>
        <p:spPr>
          <a:xfrm>
            <a:off x="5805759" y="3022088"/>
            <a:ext cx="917784" cy="928388"/>
          </a:xfrm>
          <a:prstGeom prst="rect">
            <a:avLst/>
          </a:prstGeom>
          <a:noFill/>
          <a:ln>
            <a:noFill/>
          </a:ln>
        </p:spPr>
      </p:pic>
      <p:pic>
        <p:nvPicPr>
          <p:cNvPr id="1029" name="Picture 5" descr="https://lh4.googleusercontent.com/Q-5RIsWXiI5jPOI51BYgKObGVX7qhQBUlxv3ixB2yEgDNvoFgVPqeJnaqEJtb33wKInbYfYBJtYIlqrKsrwcK0QuKEPHx0XdMrwblW0i14a3gIwlCn3luAyQd9K6IwCqqgVCOsKZRwU=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745" y="3533072"/>
            <a:ext cx="4401547" cy="18955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lh5.googleusercontent.com/GKAKEk_pLRpv1wjHOiki3w919QYvOjhq8DctrLrRbtrCew3U-STKf5aFoIngKuu42XHPm4h0nlurngw7fis2imZTwT_ka2vrwhUuvsTu2NeyK3pRE2FxV1UZMhCn6TPhUFKWNHAKF4o=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4668" y="3610675"/>
            <a:ext cx="3392065" cy="1633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3"/>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7</a:t>
            </a:r>
            <a:endParaRPr/>
          </a:p>
        </p:txBody>
      </p:sp>
      <p:sp>
        <p:nvSpPr>
          <p:cNvPr id="447" name="Google Shape;447;p33"/>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100"/>
              <a:buNone/>
            </a:pPr>
            <a:r>
              <a:rPr lang="en" dirty="0"/>
              <a:t>Why are strawberries not considered </a:t>
            </a:r>
            <a:r>
              <a:rPr lang="en" dirty="0" smtClean="0"/>
              <a:t>“true berries?”</a:t>
            </a:r>
            <a:endParaRPr dirty="0"/>
          </a:p>
        </p:txBody>
      </p:sp>
      <p:sp>
        <p:nvSpPr>
          <p:cNvPr id="448" name="Google Shape;448;p33">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3">
            <a:hlinkClick r:id="rId3" action="ppaction://hlinksldjump"/>
          </p:cNvPr>
          <p:cNvSpPr/>
          <p:nvPr/>
        </p:nvSpPr>
        <p:spPr>
          <a:xfrm>
            <a:off x="6787650" y="5763100"/>
            <a:ext cx="3547200" cy="624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8</a:t>
            </a:r>
            <a:endParaRPr/>
          </a:p>
        </p:txBody>
      </p:sp>
      <p:sp>
        <p:nvSpPr>
          <p:cNvPr id="455" name="Google Shape;455;p34"/>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
              <a:t>How are cultivated strawberries different from wild strawberries?</a:t>
            </a:r>
            <a:endParaRPr/>
          </a:p>
        </p:txBody>
      </p:sp>
      <p:sp>
        <p:nvSpPr>
          <p:cNvPr id="456" name="Google Shape;456;p34">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4">
            <a:hlinkClick r:id="rId3" action="ppaction://hlinksldjump"/>
          </p:cNvPr>
          <p:cNvSpPr/>
          <p:nvPr/>
        </p:nvSpPr>
        <p:spPr>
          <a:xfrm>
            <a:off x="1606050" y="5763100"/>
            <a:ext cx="3547200" cy="624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9</a:t>
            </a:r>
            <a:endParaRPr/>
          </a:p>
        </p:txBody>
      </p:sp>
      <p:sp>
        <p:nvSpPr>
          <p:cNvPr id="463" name="Google Shape;463;p35"/>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
              <a:t>What is a strawberry crown?</a:t>
            </a:r>
            <a:endParaRPr/>
          </a:p>
        </p:txBody>
      </p:sp>
      <p:sp>
        <p:nvSpPr>
          <p:cNvPr id="464" name="Google Shape;464;p35">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5">
            <a:hlinkClick r:id="rId3" action="ppaction://hlinksldjump"/>
          </p:cNvPr>
          <p:cNvSpPr/>
          <p:nvPr/>
        </p:nvSpPr>
        <p:spPr>
          <a:xfrm>
            <a:off x="6787650" y="5763100"/>
            <a:ext cx="3547200" cy="624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6"/>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10</a:t>
            </a:r>
            <a:endParaRPr/>
          </a:p>
        </p:txBody>
      </p:sp>
      <p:sp>
        <p:nvSpPr>
          <p:cNvPr id="471" name="Google Shape;471;p36"/>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100"/>
              <a:buNone/>
            </a:pPr>
            <a:r>
              <a:rPr lang="en" dirty="0"/>
              <a:t>Strawberries were used </a:t>
            </a:r>
            <a:r>
              <a:rPr lang="en" dirty="0" smtClean="0"/>
              <a:t>by </a:t>
            </a:r>
            <a:r>
              <a:rPr lang="en" dirty="0"/>
              <a:t>the </a:t>
            </a:r>
            <a:r>
              <a:rPr lang="en" dirty="0" smtClean="0"/>
              <a:t>Indigenous people in </a:t>
            </a:r>
            <a:r>
              <a:rPr lang="en" dirty="0"/>
              <a:t>BC for medicine.  What </a:t>
            </a:r>
            <a:r>
              <a:rPr lang="en" dirty="0" smtClean="0"/>
              <a:t>were they </a:t>
            </a:r>
            <a:r>
              <a:rPr lang="en" dirty="0"/>
              <a:t>used to help treat?</a:t>
            </a:r>
            <a:endParaRPr dirty="0"/>
          </a:p>
        </p:txBody>
      </p:sp>
      <p:sp>
        <p:nvSpPr>
          <p:cNvPr id="472" name="Google Shape;472;p36">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6">
            <a:hlinkClick r:id="rId3" action="ppaction://hlinksldjump"/>
          </p:cNvPr>
          <p:cNvSpPr/>
          <p:nvPr/>
        </p:nvSpPr>
        <p:spPr>
          <a:xfrm>
            <a:off x="1606050" y="5763100"/>
            <a:ext cx="3547200" cy="624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7"/>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11</a:t>
            </a:r>
            <a:endParaRPr/>
          </a:p>
        </p:txBody>
      </p:sp>
      <p:sp>
        <p:nvSpPr>
          <p:cNvPr id="479" name="Google Shape;479;p37"/>
          <p:cNvSpPr txBox="1">
            <a:spLocks noGrp="1"/>
          </p:cNvSpPr>
          <p:nvPr>
            <p:ph type="body" idx="1"/>
          </p:nvPr>
        </p:nvSpPr>
        <p:spPr>
          <a:xfrm>
            <a:off x="6527100" y="2086925"/>
            <a:ext cx="4068300" cy="3676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100"/>
              <a:buNone/>
            </a:pPr>
            <a:r>
              <a:rPr lang="en"/>
              <a:t>Which family of plants do strawberries belong to? </a:t>
            </a:r>
            <a:endParaRPr/>
          </a:p>
        </p:txBody>
      </p:sp>
      <p:sp>
        <p:nvSpPr>
          <p:cNvPr id="480" name="Google Shape;480;p37">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7">
            <a:hlinkClick r:id="rId3" action="ppaction://hlinksldjump"/>
          </p:cNvPr>
          <p:cNvSpPr/>
          <p:nvPr/>
        </p:nvSpPr>
        <p:spPr>
          <a:xfrm>
            <a:off x="6787650" y="5763100"/>
            <a:ext cx="3547200" cy="624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8"/>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12</a:t>
            </a:r>
            <a:endParaRPr/>
          </a:p>
        </p:txBody>
      </p:sp>
      <p:sp>
        <p:nvSpPr>
          <p:cNvPr id="487" name="Google Shape;487;p38"/>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
              <a:t>In which part of the strawberry plant does photosynthesis occur?</a:t>
            </a:r>
            <a:endParaRPr/>
          </a:p>
        </p:txBody>
      </p:sp>
      <p:sp>
        <p:nvSpPr>
          <p:cNvPr id="488" name="Google Shape;488;p38">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8">
            <a:hlinkClick r:id="rId3" action="ppaction://hlinksldjump"/>
          </p:cNvPr>
          <p:cNvSpPr/>
          <p:nvPr/>
        </p:nvSpPr>
        <p:spPr>
          <a:xfrm>
            <a:off x="1606050" y="5763100"/>
            <a:ext cx="3547200" cy="624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9"/>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13</a:t>
            </a:r>
            <a:endParaRPr/>
          </a:p>
        </p:txBody>
      </p:sp>
      <p:sp>
        <p:nvSpPr>
          <p:cNvPr id="495" name="Google Shape;495;p39"/>
          <p:cNvSpPr txBox="1">
            <a:spLocks noGrp="1"/>
          </p:cNvSpPr>
          <p:nvPr>
            <p:ph type="body" idx="1"/>
          </p:nvPr>
        </p:nvSpPr>
        <p:spPr>
          <a:xfrm>
            <a:off x="6527100" y="2031650"/>
            <a:ext cx="4068300" cy="41307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
              <a:t>How are strawberries harvested?</a:t>
            </a:r>
            <a:endParaRPr/>
          </a:p>
        </p:txBody>
      </p:sp>
      <p:sp>
        <p:nvSpPr>
          <p:cNvPr id="496" name="Google Shape;496;p39">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9">
            <a:hlinkClick r:id="rId3" action="ppaction://hlinksldjump"/>
          </p:cNvPr>
          <p:cNvSpPr/>
          <p:nvPr/>
        </p:nvSpPr>
        <p:spPr>
          <a:xfrm>
            <a:off x="6787650" y="5763100"/>
            <a:ext cx="3547200" cy="624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0"/>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14</a:t>
            </a:r>
            <a:endParaRPr/>
          </a:p>
        </p:txBody>
      </p:sp>
      <p:sp>
        <p:nvSpPr>
          <p:cNvPr id="503" name="Google Shape;503;p40"/>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 dirty="0"/>
              <a:t>What </a:t>
            </a:r>
            <a:r>
              <a:rPr lang="en" dirty="0" smtClean="0"/>
              <a:t>are </a:t>
            </a:r>
            <a:r>
              <a:rPr lang="en" dirty="0"/>
              <a:t>the </a:t>
            </a:r>
            <a:r>
              <a:rPr lang="en" dirty="0" smtClean="0"/>
              <a:t>new shoots that come from the mother plant called?</a:t>
            </a:r>
            <a:endParaRPr dirty="0"/>
          </a:p>
        </p:txBody>
      </p:sp>
      <p:sp>
        <p:nvSpPr>
          <p:cNvPr id="504" name="Google Shape;504;p40">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0">
            <a:hlinkClick r:id="rId3" action="ppaction://hlinksldjump"/>
          </p:cNvPr>
          <p:cNvSpPr/>
          <p:nvPr/>
        </p:nvSpPr>
        <p:spPr>
          <a:xfrm>
            <a:off x="1606050" y="5763100"/>
            <a:ext cx="3547200" cy="624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1"/>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15</a:t>
            </a:r>
            <a:endParaRPr/>
          </a:p>
        </p:txBody>
      </p:sp>
      <p:sp>
        <p:nvSpPr>
          <p:cNvPr id="511" name="Google Shape;511;p41"/>
          <p:cNvSpPr txBox="1">
            <a:spLocks noGrp="1"/>
          </p:cNvSpPr>
          <p:nvPr>
            <p:ph type="body" idx="1"/>
          </p:nvPr>
        </p:nvSpPr>
        <p:spPr>
          <a:xfrm>
            <a:off x="6527100" y="2031650"/>
            <a:ext cx="4068300" cy="41307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 dirty="0"/>
              <a:t>What is the difference between a </a:t>
            </a:r>
            <a:r>
              <a:rPr lang="en" dirty="0"/>
              <a:t>j</a:t>
            </a:r>
            <a:r>
              <a:rPr lang="en" dirty="0" smtClean="0"/>
              <a:t>une-bearing </a:t>
            </a:r>
            <a:r>
              <a:rPr lang="en" dirty="0"/>
              <a:t>and an </a:t>
            </a:r>
            <a:r>
              <a:rPr lang="en" dirty="0" smtClean="0"/>
              <a:t>everbearing </a:t>
            </a:r>
            <a:r>
              <a:rPr lang="en" dirty="0"/>
              <a:t>variety of strawberry?</a:t>
            </a:r>
            <a:endParaRPr dirty="0"/>
          </a:p>
        </p:txBody>
      </p:sp>
      <p:sp>
        <p:nvSpPr>
          <p:cNvPr id="512" name="Google Shape;512;p41">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1">
            <a:hlinkClick r:id="rId3" action="ppaction://hlinksldjump"/>
          </p:cNvPr>
          <p:cNvSpPr/>
          <p:nvPr/>
        </p:nvSpPr>
        <p:spPr>
          <a:xfrm>
            <a:off x="6787650" y="5763100"/>
            <a:ext cx="3547200" cy="624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2"/>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16</a:t>
            </a:r>
            <a:endParaRPr/>
          </a:p>
        </p:txBody>
      </p:sp>
      <p:sp>
        <p:nvSpPr>
          <p:cNvPr id="519" name="Google Shape;519;p42"/>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
              <a:t>What is the most popular flavour of yogurt in North America?</a:t>
            </a:r>
            <a:endParaRPr/>
          </a:p>
        </p:txBody>
      </p:sp>
      <p:sp>
        <p:nvSpPr>
          <p:cNvPr id="520" name="Google Shape;520;p42">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2">
            <a:hlinkClick r:id="rId3" action="ppaction://hlinksldjump"/>
          </p:cNvPr>
          <p:cNvSpPr/>
          <p:nvPr/>
        </p:nvSpPr>
        <p:spPr>
          <a:xfrm>
            <a:off x="1606050" y="5763100"/>
            <a:ext cx="3547200" cy="624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5"/>
          <p:cNvSpPr txBox="1">
            <a:spLocks noGrp="1"/>
          </p:cNvSpPr>
          <p:nvPr>
            <p:ph type="title"/>
          </p:nvPr>
        </p:nvSpPr>
        <p:spPr>
          <a:xfrm>
            <a:off x="884900" y="711275"/>
            <a:ext cx="10629900" cy="74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 Race Around the Strawberry Patch</a:t>
            </a:r>
            <a:endParaRPr/>
          </a:p>
        </p:txBody>
      </p:sp>
      <p:sp>
        <p:nvSpPr>
          <p:cNvPr id="377" name="Google Shape;377;p25"/>
          <p:cNvSpPr txBox="1">
            <a:spLocks noGrp="1"/>
          </p:cNvSpPr>
          <p:nvPr>
            <p:ph type="body" idx="1"/>
          </p:nvPr>
        </p:nvSpPr>
        <p:spPr>
          <a:xfrm>
            <a:off x="1213219" y="2078602"/>
            <a:ext cx="10014000" cy="4028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 b="1" u="sng" dirty="0">
                <a:latin typeface="Calibri"/>
                <a:ea typeface="Calibri"/>
                <a:cs typeface="Calibri"/>
                <a:sym typeface="Calibri"/>
              </a:rPr>
              <a:t>Instructions:</a:t>
            </a:r>
            <a:endParaRPr dirty="0"/>
          </a:p>
          <a:p>
            <a:pPr marL="0" lvl="0" indent="0" algn="l" rtl="0">
              <a:lnSpc>
                <a:spcPct val="115000"/>
              </a:lnSpc>
              <a:spcBef>
                <a:spcPts val="0"/>
              </a:spcBef>
              <a:spcAft>
                <a:spcPts val="0"/>
              </a:spcAft>
              <a:buSzPts val="2400"/>
              <a:buNone/>
            </a:pPr>
            <a:endParaRPr sz="1800" dirty="0">
              <a:latin typeface="Calibri"/>
              <a:ea typeface="Calibri"/>
              <a:cs typeface="Calibri"/>
              <a:sym typeface="Calibri"/>
            </a:endParaRPr>
          </a:p>
          <a:p>
            <a:pPr marL="0" lvl="0" indent="0" algn="l" rtl="0">
              <a:lnSpc>
                <a:spcPct val="150000"/>
              </a:lnSpc>
              <a:spcBef>
                <a:spcPts val="0"/>
              </a:spcBef>
              <a:spcAft>
                <a:spcPts val="0"/>
              </a:spcAft>
              <a:buSzPts val="2400"/>
              <a:buNone/>
            </a:pPr>
            <a:r>
              <a:rPr lang="en" sz="1800" dirty="0" smtClean="0">
                <a:latin typeface="Calibri"/>
                <a:ea typeface="Calibri"/>
                <a:cs typeface="Calibri"/>
                <a:sym typeface="Calibri"/>
              </a:rPr>
              <a:t>1. The </a:t>
            </a:r>
            <a:r>
              <a:rPr lang="en" sz="1800" dirty="0">
                <a:latin typeface="Calibri"/>
                <a:ea typeface="Calibri"/>
                <a:cs typeface="Calibri"/>
                <a:sym typeface="Calibri"/>
              </a:rPr>
              <a:t>goal of the game is to be the first </a:t>
            </a:r>
            <a:r>
              <a:rPr lang="en" sz="1800" dirty="0" smtClean="0">
                <a:latin typeface="Calibri"/>
                <a:ea typeface="Calibri"/>
                <a:cs typeface="Calibri"/>
                <a:sym typeface="Calibri"/>
              </a:rPr>
              <a:t>player </a:t>
            </a:r>
            <a:r>
              <a:rPr lang="en" sz="1800" dirty="0">
                <a:latin typeface="Calibri"/>
                <a:ea typeface="Calibri"/>
                <a:cs typeface="Calibri"/>
                <a:sym typeface="Calibri"/>
              </a:rPr>
              <a:t>to reach the finish line.  </a:t>
            </a:r>
            <a:endParaRPr dirty="0"/>
          </a:p>
          <a:p>
            <a:pPr marL="0" lvl="0" indent="0" algn="l" rtl="0">
              <a:lnSpc>
                <a:spcPct val="150000"/>
              </a:lnSpc>
              <a:spcBef>
                <a:spcPts val="0"/>
              </a:spcBef>
              <a:spcAft>
                <a:spcPts val="0"/>
              </a:spcAft>
              <a:buSzPts val="2400"/>
              <a:buNone/>
            </a:pPr>
            <a:r>
              <a:rPr lang="en" sz="1800" dirty="0" smtClean="0">
                <a:latin typeface="Calibri"/>
                <a:ea typeface="Calibri"/>
                <a:cs typeface="Calibri"/>
                <a:sym typeface="Calibri"/>
              </a:rPr>
              <a:t>2. To </a:t>
            </a:r>
            <a:r>
              <a:rPr lang="en" sz="1800" dirty="0">
                <a:latin typeface="Calibri"/>
                <a:ea typeface="Calibri"/>
                <a:cs typeface="Calibri"/>
                <a:sym typeface="Calibri"/>
              </a:rPr>
              <a:t>begin, each </a:t>
            </a:r>
            <a:r>
              <a:rPr lang="en" sz="1800" dirty="0" smtClean="0">
                <a:latin typeface="Calibri"/>
                <a:ea typeface="Calibri"/>
                <a:cs typeface="Calibri"/>
                <a:sym typeface="Calibri"/>
              </a:rPr>
              <a:t>player </a:t>
            </a:r>
            <a:r>
              <a:rPr lang="en" sz="1800" dirty="0">
                <a:latin typeface="Calibri"/>
                <a:ea typeface="Calibri"/>
                <a:cs typeface="Calibri"/>
                <a:sym typeface="Calibri"/>
              </a:rPr>
              <a:t>begins on the Start square.  Player 1 rolls the dice to indicate how many spaces </a:t>
            </a:r>
            <a:r>
              <a:rPr lang="en" sz="1800" dirty="0" smtClean="0">
                <a:latin typeface="Calibri"/>
                <a:ea typeface="Calibri"/>
                <a:cs typeface="Calibri"/>
                <a:sym typeface="Calibri"/>
              </a:rPr>
              <a:t>they </a:t>
            </a:r>
            <a:r>
              <a:rPr lang="en" sz="1800" dirty="0">
                <a:latin typeface="Calibri"/>
                <a:ea typeface="Calibri"/>
                <a:cs typeface="Calibri"/>
                <a:sym typeface="Calibri"/>
              </a:rPr>
              <a:t>can move.</a:t>
            </a:r>
            <a:endParaRPr dirty="0"/>
          </a:p>
          <a:p>
            <a:pPr marL="914400" lvl="0" indent="0" algn="l" rtl="0">
              <a:lnSpc>
                <a:spcPct val="150000"/>
              </a:lnSpc>
              <a:spcBef>
                <a:spcPts val="0"/>
              </a:spcBef>
              <a:spcAft>
                <a:spcPts val="0"/>
              </a:spcAft>
              <a:buNone/>
            </a:pPr>
            <a:r>
              <a:rPr lang="en" sz="1800" dirty="0">
                <a:latin typeface="Calibri"/>
                <a:ea typeface="Calibri"/>
                <a:cs typeface="Calibri"/>
                <a:sym typeface="Calibri"/>
              </a:rPr>
              <a:t>For example, if Player 1 rolls a two, and they answer correctly, their pawn moves forward two spaces on the board. If they answer incorrectly, their pawn remains stationary and the play moves to the </a:t>
            </a:r>
            <a:r>
              <a:rPr lang="en" sz="1800" dirty="0" smtClean="0">
                <a:latin typeface="Calibri"/>
                <a:ea typeface="Calibri"/>
                <a:cs typeface="Calibri"/>
                <a:sym typeface="Calibri"/>
              </a:rPr>
              <a:t>player </a:t>
            </a:r>
            <a:r>
              <a:rPr lang="en" sz="1800" dirty="0">
                <a:latin typeface="Calibri"/>
                <a:ea typeface="Calibri"/>
                <a:cs typeface="Calibri"/>
                <a:sym typeface="Calibri"/>
              </a:rPr>
              <a:t>on the left.</a:t>
            </a:r>
            <a:endParaRPr dirty="0"/>
          </a:p>
          <a:p>
            <a:pPr marL="76200" lvl="0" indent="0" algn="l" rtl="0">
              <a:lnSpc>
                <a:spcPct val="150000"/>
              </a:lnSpc>
              <a:spcBef>
                <a:spcPts val="0"/>
              </a:spcBef>
              <a:spcAft>
                <a:spcPts val="0"/>
              </a:spcAft>
              <a:buSzPts val="2400"/>
              <a:buNone/>
            </a:pPr>
            <a:r>
              <a:rPr lang="en" sz="1800" dirty="0" smtClean="0">
                <a:latin typeface="Calibri"/>
                <a:ea typeface="Calibri"/>
                <a:cs typeface="Calibri"/>
                <a:sym typeface="Calibri"/>
              </a:rPr>
              <a:t>3. The </a:t>
            </a:r>
            <a:r>
              <a:rPr lang="en" sz="1800" dirty="0">
                <a:latin typeface="Calibri"/>
                <a:ea typeface="Calibri"/>
                <a:cs typeface="Calibri"/>
                <a:sym typeface="Calibri"/>
              </a:rPr>
              <a:t>first </a:t>
            </a:r>
            <a:r>
              <a:rPr lang="en" sz="1800" dirty="0" smtClean="0">
                <a:latin typeface="Calibri"/>
                <a:ea typeface="Calibri"/>
                <a:cs typeface="Calibri"/>
                <a:sym typeface="Calibri"/>
              </a:rPr>
              <a:t>player </a:t>
            </a:r>
            <a:r>
              <a:rPr lang="en" sz="1800" dirty="0">
                <a:latin typeface="Calibri"/>
                <a:ea typeface="Calibri"/>
                <a:cs typeface="Calibri"/>
                <a:sym typeface="Calibri"/>
              </a:rPr>
              <a:t>to land at the finish line wins the game.</a:t>
            </a:r>
            <a:endParaRPr sz="1800" dirty="0">
              <a:latin typeface="Calibri"/>
              <a:ea typeface="Calibri"/>
              <a:cs typeface="Calibri"/>
              <a:sym typeface="Calibri"/>
            </a:endParaRPr>
          </a:p>
          <a:p>
            <a:pPr marL="800100" lvl="1" indent="-190500" algn="l" rtl="0">
              <a:lnSpc>
                <a:spcPct val="115000"/>
              </a:lnSpc>
              <a:spcBef>
                <a:spcPts val="2100"/>
              </a:spcBef>
              <a:spcAft>
                <a:spcPts val="0"/>
              </a:spcAft>
              <a:buSzPts val="2400"/>
              <a:buFont typeface="Arial"/>
              <a:buNone/>
            </a:pPr>
            <a:endParaRPr sz="1800" dirty="0">
              <a:latin typeface="Calibri"/>
              <a:ea typeface="Calibri"/>
              <a:cs typeface="Calibri"/>
              <a:sym typeface="Calibri"/>
            </a:endParaRPr>
          </a:p>
          <a:p>
            <a:pPr marL="342900" lvl="0" indent="-190500" algn="l" rtl="0">
              <a:lnSpc>
                <a:spcPct val="115000"/>
              </a:lnSpc>
              <a:spcBef>
                <a:spcPts val="0"/>
              </a:spcBef>
              <a:spcAft>
                <a:spcPts val="0"/>
              </a:spcAft>
              <a:buSzPts val="2400"/>
              <a:buFont typeface="Arial"/>
              <a:buNone/>
            </a:pPr>
            <a:endParaRPr sz="1800" dirty="0"/>
          </a:p>
          <a:p>
            <a:pPr marL="0" lvl="0" indent="0" algn="l" rtl="0">
              <a:lnSpc>
                <a:spcPct val="115000"/>
              </a:lnSpc>
              <a:spcBef>
                <a:spcPts val="0"/>
              </a:spcBef>
              <a:spcAft>
                <a:spcPts val="0"/>
              </a:spcAft>
              <a:buSzPts val="2400"/>
              <a:buNone/>
            </a:pPr>
            <a:endParaRPr sz="1800" dirty="0"/>
          </a:p>
        </p:txBody>
      </p:sp>
      <p:sp>
        <p:nvSpPr>
          <p:cNvPr id="378" name="Google Shape;378;p25">
            <a:hlinkClick r:id=""/>
          </p:cNvPr>
          <p:cNvSpPr/>
          <p:nvPr/>
        </p:nvSpPr>
        <p:spPr>
          <a:xfrm>
            <a:off x="10953750" y="38100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3"/>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17</a:t>
            </a:r>
            <a:endParaRPr/>
          </a:p>
        </p:txBody>
      </p:sp>
      <p:sp>
        <p:nvSpPr>
          <p:cNvPr id="527" name="Google Shape;527;p43"/>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
              <a:t>Strawberry plants can be pollinated by wind, insects and spiders.  What is pollination?</a:t>
            </a:r>
            <a:endParaRPr/>
          </a:p>
        </p:txBody>
      </p:sp>
      <p:sp>
        <p:nvSpPr>
          <p:cNvPr id="528" name="Google Shape;528;p43">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3">
            <a:hlinkClick r:id="rId3" action="ppaction://hlinksldjump"/>
          </p:cNvPr>
          <p:cNvSpPr/>
          <p:nvPr/>
        </p:nvSpPr>
        <p:spPr>
          <a:xfrm>
            <a:off x="6787650" y="5763100"/>
            <a:ext cx="3547200" cy="624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4"/>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18</a:t>
            </a:r>
            <a:endParaRPr/>
          </a:p>
        </p:txBody>
      </p:sp>
      <p:sp>
        <p:nvSpPr>
          <p:cNvPr id="535" name="Google Shape;535;p44"/>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
              <a:t>Name three foods you can make with strawberries?</a:t>
            </a:r>
            <a:endParaRPr/>
          </a:p>
        </p:txBody>
      </p:sp>
      <p:sp>
        <p:nvSpPr>
          <p:cNvPr id="536" name="Google Shape;536;p44">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4">
            <a:hlinkClick r:id="rId3" action="ppaction://hlinksldjump"/>
          </p:cNvPr>
          <p:cNvSpPr/>
          <p:nvPr/>
        </p:nvSpPr>
        <p:spPr>
          <a:xfrm>
            <a:off x="1606050" y="5763100"/>
            <a:ext cx="3547200" cy="624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5"/>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19</a:t>
            </a:r>
            <a:endParaRPr/>
          </a:p>
        </p:txBody>
      </p:sp>
      <p:sp>
        <p:nvSpPr>
          <p:cNvPr id="543" name="Google Shape;543;p45"/>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
              <a:t>Strawberries are very nutritious.  Name at least one vitamin that is found in high amounts in strawberries.</a:t>
            </a:r>
            <a:endParaRPr/>
          </a:p>
        </p:txBody>
      </p:sp>
      <p:sp>
        <p:nvSpPr>
          <p:cNvPr id="544" name="Google Shape;544;p45">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5">
            <a:hlinkClick r:id="rId3" action="ppaction://hlinksldjump"/>
          </p:cNvPr>
          <p:cNvSpPr/>
          <p:nvPr/>
        </p:nvSpPr>
        <p:spPr>
          <a:xfrm>
            <a:off x="6787650" y="5763100"/>
            <a:ext cx="3547200" cy="624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6"/>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20</a:t>
            </a:r>
            <a:endParaRPr/>
          </a:p>
        </p:txBody>
      </p:sp>
      <p:sp>
        <p:nvSpPr>
          <p:cNvPr id="551" name="Google Shape;551;p46"/>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
              <a:t>In many Indigenous cultures, the wild strawberry is known by another name because of its shape.  What is it called?</a:t>
            </a:r>
            <a:endParaRPr/>
          </a:p>
        </p:txBody>
      </p:sp>
      <p:sp>
        <p:nvSpPr>
          <p:cNvPr id="552" name="Google Shape;552;p46">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6">
            <a:hlinkClick r:id="rId3" action="ppaction://hlinksldjump"/>
          </p:cNvPr>
          <p:cNvSpPr/>
          <p:nvPr/>
        </p:nvSpPr>
        <p:spPr>
          <a:xfrm>
            <a:off x="1606050" y="5763100"/>
            <a:ext cx="3547200" cy="624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7"/>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21</a:t>
            </a:r>
            <a:endParaRPr/>
          </a:p>
        </p:txBody>
      </p:sp>
      <p:sp>
        <p:nvSpPr>
          <p:cNvPr id="559" name="Google Shape;559;p47"/>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
              <a:t>What is a seedling?</a:t>
            </a:r>
            <a:endParaRPr/>
          </a:p>
        </p:txBody>
      </p:sp>
      <p:sp>
        <p:nvSpPr>
          <p:cNvPr id="560" name="Google Shape;560;p47">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7">
            <a:hlinkClick r:id="rId3" action="ppaction://hlinksldjump"/>
          </p:cNvPr>
          <p:cNvSpPr/>
          <p:nvPr/>
        </p:nvSpPr>
        <p:spPr>
          <a:xfrm>
            <a:off x="6787650" y="5763100"/>
            <a:ext cx="3547200" cy="624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8"/>
          <p:cNvSpPr txBox="1">
            <a:spLocks noGrp="1"/>
          </p:cNvSpPr>
          <p:nvPr>
            <p:ph type="title"/>
          </p:nvPr>
        </p:nvSpPr>
        <p:spPr>
          <a:xfrm>
            <a:off x="1189533" y="637823"/>
            <a:ext cx="10035900" cy="746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Yayyy!</a:t>
            </a:r>
            <a:endParaRPr/>
          </a:p>
        </p:txBody>
      </p:sp>
      <p:sp>
        <p:nvSpPr>
          <p:cNvPr id="567" name="Google Shape;567;p48"/>
          <p:cNvSpPr/>
          <p:nvPr/>
        </p:nvSpPr>
        <p:spPr>
          <a:xfrm>
            <a:off x="1443150" y="2954324"/>
            <a:ext cx="7243650" cy="1655000"/>
          </a:xfrm>
          <a:prstGeom prst="rect">
            <a:avLst/>
          </a:prstGeom>
        </p:spPr>
        <p:txBody>
          <a:bodyPr>
            <a:prstTxWarp prst="textPlain">
              <a:avLst/>
            </a:prstTxWarp>
          </a:bodyPr>
          <a:lstStyle/>
          <a:p>
            <a:pPr lvl="0" algn="ctr"/>
            <a:r>
              <a:rPr b="1" i="0">
                <a:ln w="38100" cap="flat" cmpd="sng">
                  <a:solidFill>
                    <a:schemeClr val="lt1"/>
                  </a:solidFill>
                  <a:prstDash val="solid"/>
                  <a:round/>
                  <a:headEnd type="none" w="sm" len="sm"/>
                  <a:tailEnd type="none" w="sm" len="sm"/>
                </a:ln>
                <a:solidFill>
                  <a:srgbClr val="F1C232"/>
                </a:solidFill>
                <a:latin typeface="Boogaloo"/>
              </a:rPr>
              <a:t>You did it!</a:t>
            </a:r>
          </a:p>
        </p:txBody>
      </p:sp>
      <p:sp>
        <p:nvSpPr>
          <p:cNvPr id="568" name="Google Shape;568;p48">
            <a:hlinkClick r:id=""/>
          </p:cNvPr>
          <p:cNvSpPr/>
          <p:nvPr/>
        </p:nvSpPr>
        <p:spPr>
          <a:xfrm>
            <a:off x="10953750" y="38100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9" name="Google Shape;569;p48" descr="Bitmoji Image"/>
          <p:cNvPicPr preferRelativeResize="0"/>
          <p:nvPr/>
        </p:nvPicPr>
        <p:blipFill rotWithShape="1">
          <a:blip r:embed="rId3">
            <a:alphaModFix/>
          </a:blip>
          <a:srcRect/>
          <a:stretch/>
        </p:blipFill>
        <p:spPr>
          <a:xfrm>
            <a:off x="7848600" y="2533650"/>
            <a:ext cx="3790950" cy="37909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9">
            <a:hlinkClick r:id="rId3" action="ppaction://hlinksldjump"/>
          </p:cNvPr>
          <p:cNvSpPr/>
          <p:nvPr/>
        </p:nvSpPr>
        <p:spPr>
          <a:xfrm>
            <a:off x="10953750" y="38100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5" name="Google Shape;575;p49"/>
          <p:cNvPicPr preferRelativeResize="0"/>
          <p:nvPr/>
        </p:nvPicPr>
        <p:blipFill rotWithShape="1">
          <a:blip r:embed="rId4">
            <a:alphaModFix/>
          </a:blip>
          <a:srcRect/>
          <a:stretch/>
        </p:blipFill>
        <p:spPr>
          <a:xfrm>
            <a:off x="3117272" y="616526"/>
            <a:ext cx="5721927" cy="5721927"/>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0"/>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a:t>
            </a:r>
            <a:endParaRPr/>
          </a:p>
        </p:txBody>
      </p:sp>
      <p:sp>
        <p:nvSpPr>
          <p:cNvPr id="581" name="Google Shape;581;p50"/>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Perennials are plants which are expected to live longer than two years. </a:t>
            </a:r>
            <a:r>
              <a:rPr lang="en" sz="2400" b="0" i="0" u="none" strike="noStrike" cap="none">
                <a:solidFill>
                  <a:srgbClr val="FFFFFF"/>
                </a:solidFill>
                <a:latin typeface="Poppins"/>
                <a:ea typeface="Poppins"/>
                <a:cs typeface="Poppins"/>
                <a:sym typeface="Poppins"/>
              </a:rPr>
              <a:t>They're able to live for so long because they can stay dormant during the winter. </a:t>
            </a:r>
            <a:endParaRPr/>
          </a:p>
        </p:txBody>
      </p:sp>
      <p:sp>
        <p:nvSpPr>
          <p:cNvPr id="582" name="Google Shape;582;p50">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50">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1"/>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2</a:t>
            </a:r>
            <a:endParaRPr/>
          </a:p>
        </p:txBody>
      </p:sp>
      <p:sp>
        <p:nvSpPr>
          <p:cNvPr id="589" name="Google Shape;589;p51"/>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Strawberries contain anywhere from 150-200 seeds in a single fruit.</a:t>
            </a:r>
            <a:endParaRPr/>
          </a:p>
        </p:txBody>
      </p:sp>
      <p:sp>
        <p:nvSpPr>
          <p:cNvPr id="590" name="Google Shape;590;p51">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51">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2"/>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3</a:t>
            </a:r>
            <a:endParaRPr/>
          </a:p>
        </p:txBody>
      </p:sp>
      <p:sp>
        <p:nvSpPr>
          <p:cNvPr id="597" name="Google Shape;597;p52"/>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 dirty="0"/>
              <a:t>This is called the </a:t>
            </a:r>
            <a:r>
              <a:rPr lang="en" b="1" u="sng" dirty="0"/>
              <a:t>root</a:t>
            </a:r>
            <a:r>
              <a:rPr lang="en" dirty="0"/>
              <a:t>. </a:t>
            </a:r>
            <a:endParaRPr dirty="0"/>
          </a:p>
          <a:p>
            <a:pPr marL="0" lvl="0" indent="0" algn="ctr" rtl="0">
              <a:lnSpc>
                <a:spcPct val="115000"/>
              </a:lnSpc>
              <a:spcBef>
                <a:spcPts val="2100"/>
              </a:spcBef>
              <a:spcAft>
                <a:spcPts val="2100"/>
              </a:spcAft>
              <a:buSzPts val="2400"/>
              <a:buNone/>
            </a:pPr>
            <a:r>
              <a:rPr lang="en" dirty="0"/>
              <a:t>The strawberry roots grow downward holding the plant securely in the soil while absorbing water and nutrients. </a:t>
            </a:r>
            <a:endParaRPr dirty="0"/>
          </a:p>
        </p:txBody>
      </p:sp>
      <p:sp>
        <p:nvSpPr>
          <p:cNvPr id="598" name="Google Shape;598;p52">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52">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6"/>
          <p:cNvSpPr txBox="1">
            <a:spLocks noGrp="1"/>
          </p:cNvSpPr>
          <p:nvPr>
            <p:ph type="title"/>
          </p:nvPr>
        </p:nvSpPr>
        <p:spPr>
          <a:xfrm>
            <a:off x="884900" y="711275"/>
            <a:ext cx="10629900" cy="7446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 Race Around the Strawberry Patch</a:t>
            </a:r>
            <a:endParaRPr/>
          </a:p>
        </p:txBody>
      </p:sp>
      <p:sp>
        <p:nvSpPr>
          <p:cNvPr id="384" name="Google Shape;384;p26"/>
          <p:cNvSpPr txBox="1">
            <a:spLocks noGrp="1"/>
          </p:cNvSpPr>
          <p:nvPr>
            <p:ph type="body" idx="1"/>
          </p:nvPr>
        </p:nvSpPr>
        <p:spPr>
          <a:xfrm>
            <a:off x="1213225" y="1789700"/>
            <a:ext cx="10014000" cy="457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 b="1" u="sng" dirty="0">
                <a:latin typeface="Calibri"/>
                <a:ea typeface="Calibri"/>
                <a:cs typeface="Calibri"/>
                <a:sym typeface="Calibri"/>
              </a:rPr>
              <a:t>Frequently Asked Questions:</a:t>
            </a:r>
            <a:endParaRPr sz="1800" dirty="0"/>
          </a:p>
          <a:p>
            <a:pPr marL="0" lvl="0" indent="0" algn="l" rtl="0">
              <a:lnSpc>
                <a:spcPct val="150000"/>
              </a:lnSpc>
              <a:spcBef>
                <a:spcPts val="0"/>
              </a:spcBef>
              <a:spcAft>
                <a:spcPts val="0"/>
              </a:spcAft>
              <a:buSzPts val="2400"/>
              <a:buNone/>
            </a:pPr>
            <a:r>
              <a:rPr lang="en" sz="1800" dirty="0" smtClean="0"/>
              <a:t>1. How </a:t>
            </a:r>
            <a:r>
              <a:rPr lang="en" sz="1800" dirty="0"/>
              <a:t>do the dice work?</a:t>
            </a:r>
            <a:endParaRPr dirty="0"/>
          </a:p>
          <a:p>
            <a:pPr marL="914400" lvl="0" indent="0" algn="l" rtl="0">
              <a:lnSpc>
                <a:spcPct val="150000"/>
              </a:lnSpc>
              <a:spcBef>
                <a:spcPts val="0"/>
              </a:spcBef>
              <a:spcAft>
                <a:spcPts val="0"/>
              </a:spcAft>
              <a:buNone/>
            </a:pPr>
            <a:r>
              <a:rPr lang="en" sz="1800" dirty="0"/>
              <a:t>To operate, click on the </a:t>
            </a:r>
            <a:r>
              <a:rPr lang="en" sz="1800" dirty="0" smtClean="0"/>
              <a:t>dice </a:t>
            </a:r>
            <a:r>
              <a:rPr lang="en" sz="1800" dirty="0"/>
              <a:t>on the game board and it will open a separate window.  Be sure to select the number of dice sides to 3 before rolling </a:t>
            </a:r>
            <a:r>
              <a:rPr lang="en" sz="1800"/>
              <a:t>the </a:t>
            </a:r>
            <a:r>
              <a:rPr lang="en" sz="1800" smtClean="0"/>
              <a:t>dice</a:t>
            </a:r>
            <a:r>
              <a:rPr lang="en" sz="1800" dirty="0"/>
              <a:t>.</a:t>
            </a:r>
            <a:endParaRPr sz="1800" dirty="0"/>
          </a:p>
          <a:p>
            <a:pPr marL="0" lvl="0" indent="0" algn="l" rtl="0">
              <a:lnSpc>
                <a:spcPct val="150000"/>
              </a:lnSpc>
              <a:spcBef>
                <a:spcPts val="0"/>
              </a:spcBef>
              <a:spcAft>
                <a:spcPts val="0"/>
              </a:spcAft>
              <a:buSzPts val="2400"/>
              <a:buNone/>
            </a:pPr>
            <a:r>
              <a:rPr lang="en" sz="1800" dirty="0" smtClean="0"/>
              <a:t>2. Can </a:t>
            </a:r>
            <a:r>
              <a:rPr lang="en" sz="1800" dirty="0"/>
              <a:t>this template be used with multiple platforms?</a:t>
            </a:r>
            <a:endParaRPr dirty="0"/>
          </a:p>
          <a:p>
            <a:pPr marL="914400" lvl="0" indent="0" algn="l" rtl="0">
              <a:lnSpc>
                <a:spcPct val="150000"/>
              </a:lnSpc>
              <a:spcBef>
                <a:spcPts val="0"/>
              </a:spcBef>
              <a:spcAft>
                <a:spcPts val="0"/>
              </a:spcAft>
              <a:buNone/>
            </a:pPr>
            <a:r>
              <a:rPr lang="en" sz="1800" dirty="0"/>
              <a:t>Yes, this template can be used with Google Slides, Keynote and PowerPoint. </a:t>
            </a:r>
            <a:endParaRPr dirty="0"/>
          </a:p>
          <a:p>
            <a:pPr marL="0" lvl="0" indent="0" algn="l" rtl="0">
              <a:lnSpc>
                <a:spcPct val="150000"/>
              </a:lnSpc>
              <a:spcBef>
                <a:spcPts val="0"/>
              </a:spcBef>
              <a:spcAft>
                <a:spcPts val="0"/>
              </a:spcAft>
              <a:buSzPts val="2400"/>
              <a:buNone/>
            </a:pPr>
            <a:r>
              <a:rPr lang="en" sz="1800" dirty="0" smtClean="0"/>
              <a:t>3. Why </a:t>
            </a:r>
            <a:r>
              <a:rPr lang="en" sz="1800" dirty="0"/>
              <a:t>can’t I move the </a:t>
            </a:r>
            <a:r>
              <a:rPr lang="en" sz="1800" dirty="0" smtClean="0"/>
              <a:t>digital pawns </a:t>
            </a:r>
            <a:r>
              <a:rPr lang="en" sz="1800" dirty="0"/>
              <a:t>on the board?</a:t>
            </a:r>
            <a:endParaRPr dirty="0"/>
          </a:p>
          <a:p>
            <a:pPr marL="914400" lvl="0" indent="0" algn="l" rtl="0">
              <a:lnSpc>
                <a:spcPct val="150000"/>
              </a:lnSpc>
              <a:spcBef>
                <a:spcPts val="0"/>
              </a:spcBef>
              <a:spcAft>
                <a:spcPts val="0"/>
              </a:spcAft>
              <a:buNone/>
            </a:pPr>
            <a:r>
              <a:rPr lang="en" sz="1800" dirty="0"/>
              <a:t>To </a:t>
            </a:r>
            <a:r>
              <a:rPr lang="en" sz="1800" dirty="0" smtClean="0"/>
              <a:t>see and move </a:t>
            </a:r>
            <a:r>
              <a:rPr lang="en" sz="1800" dirty="0"/>
              <a:t>the pawns, this template must be used in Edit mode in Google </a:t>
            </a:r>
            <a:r>
              <a:rPr lang="en" sz="1800" dirty="0" smtClean="0"/>
              <a:t>Slides and PowerPoint.</a:t>
            </a:r>
            <a:endParaRPr sz="1800" dirty="0"/>
          </a:p>
        </p:txBody>
      </p:sp>
      <p:sp>
        <p:nvSpPr>
          <p:cNvPr id="385" name="Google Shape;385;p26">
            <a:hlinkClick r:id=""/>
          </p:cNvPr>
          <p:cNvSpPr/>
          <p:nvPr/>
        </p:nvSpPr>
        <p:spPr>
          <a:xfrm>
            <a:off x="10953750" y="38100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3"/>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4</a:t>
            </a:r>
            <a:endParaRPr/>
          </a:p>
        </p:txBody>
      </p:sp>
      <p:sp>
        <p:nvSpPr>
          <p:cNvPr id="605" name="Google Shape;605;p53"/>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
              <a:t>The sound is a </a:t>
            </a:r>
            <a:r>
              <a:rPr lang="en" b="1" u="sng"/>
              <a:t>bee.</a:t>
            </a:r>
            <a:endParaRPr/>
          </a:p>
          <a:p>
            <a:pPr marL="0" lvl="0" indent="0" algn="ctr" rtl="0">
              <a:lnSpc>
                <a:spcPct val="115000"/>
              </a:lnSpc>
              <a:spcBef>
                <a:spcPts val="2100"/>
              </a:spcBef>
              <a:spcAft>
                <a:spcPts val="2100"/>
              </a:spcAft>
              <a:buSzPts val="2400"/>
              <a:buNone/>
            </a:pPr>
            <a:r>
              <a:rPr lang="en" sz="2000"/>
              <a:t>Bees are excellent pollinators!  They spend most of their lives collecting pollen. Pollination is needed for plants to reproduce, and so many plants depend on bees or other insects as pollinators.</a:t>
            </a:r>
            <a:endParaRPr sz="2000"/>
          </a:p>
        </p:txBody>
      </p:sp>
      <p:sp>
        <p:nvSpPr>
          <p:cNvPr id="606" name="Google Shape;606;p53">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53">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4"/>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5</a:t>
            </a:r>
            <a:endParaRPr/>
          </a:p>
        </p:txBody>
      </p:sp>
      <p:sp>
        <p:nvSpPr>
          <p:cNvPr id="613" name="Google Shape;613;p54">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54">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54"/>
          <p:cNvSpPr/>
          <p:nvPr/>
        </p:nvSpPr>
        <p:spPr>
          <a:xfrm>
            <a:off x="6880165" y="3027852"/>
            <a:ext cx="2006576" cy="1071538"/>
          </a:xfrm>
          <a:prstGeom prst="rect">
            <a:avLst/>
          </a:prstGeom>
        </p:spPr>
        <p:txBody>
          <a:bodyPr>
            <a:prstTxWarp prst="textPlain">
              <a:avLst/>
            </a:prstTxWarp>
          </a:bodyPr>
          <a:lstStyle/>
          <a:p>
            <a:pPr lvl="0" algn="ctr"/>
            <a:r>
              <a:rPr b="1" i="0">
                <a:ln w="38100" cap="flat" cmpd="sng">
                  <a:solidFill>
                    <a:schemeClr val="lt1"/>
                  </a:solidFill>
                  <a:prstDash val="solid"/>
                  <a:round/>
                  <a:headEnd type="none" w="sm" len="sm"/>
                  <a:tailEnd type="none" w="sm" len="sm"/>
                </a:ln>
                <a:solidFill>
                  <a:schemeClr val="accent6"/>
                </a:solidFill>
                <a:latin typeface="Boogaloo"/>
              </a:rPr>
              <a:t>Free</a:t>
            </a:r>
          </a:p>
        </p:txBody>
      </p:sp>
      <p:sp>
        <p:nvSpPr>
          <p:cNvPr id="616" name="Google Shape;616;p54"/>
          <p:cNvSpPr/>
          <p:nvPr/>
        </p:nvSpPr>
        <p:spPr>
          <a:xfrm>
            <a:off x="7704337" y="4076096"/>
            <a:ext cx="2567995" cy="1195256"/>
          </a:xfrm>
          <a:prstGeom prst="rect">
            <a:avLst/>
          </a:prstGeom>
        </p:spPr>
        <p:txBody>
          <a:bodyPr>
            <a:prstTxWarp prst="textPlain">
              <a:avLst/>
            </a:prstTxWarp>
          </a:bodyPr>
          <a:lstStyle/>
          <a:p>
            <a:pPr lvl="0" algn="ctr"/>
            <a:r>
              <a:rPr b="1" i="0">
                <a:ln w="38100" cap="flat" cmpd="sng">
                  <a:solidFill>
                    <a:schemeClr val="lt1"/>
                  </a:solidFill>
                  <a:prstDash val="solid"/>
                  <a:round/>
                  <a:headEnd type="none" w="sm" len="sm"/>
                  <a:tailEnd type="none" w="sm" len="sm"/>
                </a:ln>
                <a:solidFill>
                  <a:schemeClr val="accent6"/>
                </a:solidFill>
                <a:latin typeface="Boogaloo"/>
              </a:rPr>
              <a:t>Pass!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5"/>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6</a:t>
            </a:r>
            <a:endParaRPr/>
          </a:p>
        </p:txBody>
      </p:sp>
      <p:sp>
        <p:nvSpPr>
          <p:cNvPr id="622" name="Google Shape;622;p55"/>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Strawberries need sunlight, water and nutrients to grow.</a:t>
            </a:r>
            <a:endParaRPr/>
          </a:p>
        </p:txBody>
      </p:sp>
      <p:sp>
        <p:nvSpPr>
          <p:cNvPr id="623" name="Google Shape;623;p55">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5">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6"/>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7</a:t>
            </a:r>
            <a:endParaRPr/>
          </a:p>
        </p:txBody>
      </p:sp>
      <p:sp>
        <p:nvSpPr>
          <p:cNvPr id="630" name="Google Shape;630;p56"/>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dirty="0"/>
              <a:t> Berries have seeds on the inside of the fruit, so strawberries are not considered a </a:t>
            </a:r>
            <a:r>
              <a:rPr lang="en" dirty="0" smtClean="0"/>
              <a:t>“true berry” because their seeds are on the outside.</a:t>
            </a:r>
            <a:endParaRPr dirty="0"/>
          </a:p>
        </p:txBody>
      </p:sp>
      <p:sp>
        <p:nvSpPr>
          <p:cNvPr id="631" name="Google Shape;631;p56">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56">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7"/>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8</a:t>
            </a:r>
            <a:endParaRPr/>
          </a:p>
        </p:txBody>
      </p:sp>
      <p:sp>
        <p:nvSpPr>
          <p:cNvPr id="638" name="Google Shape;638;p57"/>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dirty="0"/>
              <a:t>Wild strawberries are typically </a:t>
            </a:r>
            <a:r>
              <a:rPr lang="en" dirty="0" smtClean="0"/>
              <a:t>smaller </a:t>
            </a:r>
            <a:r>
              <a:rPr lang="en" dirty="0"/>
              <a:t>and often sweeter than cultivated berries grown on farms.</a:t>
            </a:r>
            <a:endParaRPr dirty="0"/>
          </a:p>
        </p:txBody>
      </p:sp>
      <p:sp>
        <p:nvSpPr>
          <p:cNvPr id="639" name="Google Shape;639;p57">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57">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8"/>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9</a:t>
            </a:r>
            <a:endParaRPr/>
          </a:p>
        </p:txBody>
      </p:sp>
      <p:sp>
        <p:nvSpPr>
          <p:cNvPr id="646" name="Google Shape;646;p58"/>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The crown is the part of the plant just above the hairy roots, but below the green shoots.</a:t>
            </a:r>
            <a:endParaRPr/>
          </a:p>
        </p:txBody>
      </p:sp>
      <p:sp>
        <p:nvSpPr>
          <p:cNvPr id="647" name="Google Shape;647;p58">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58">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9"/>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10</a:t>
            </a:r>
            <a:endParaRPr/>
          </a:p>
        </p:txBody>
      </p:sp>
      <p:sp>
        <p:nvSpPr>
          <p:cNvPr id="654" name="Google Shape;654;p59"/>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dirty="0" smtClean="0"/>
              <a:t>Indigenous people of </a:t>
            </a:r>
            <a:r>
              <a:rPr lang="en" dirty="0"/>
              <a:t>BC made tea from dried strawberries to treat sore throats.</a:t>
            </a:r>
            <a:endParaRPr dirty="0"/>
          </a:p>
        </p:txBody>
      </p:sp>
      <p:sp>
        <p:nvSpPr>
          <p:cNvPr id="655" name="Google Shape;655;p59">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9">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0"/>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11</a:t>
            </a:r>
            <a:endParaRPr/>
          </a:p>
        </p:txBody>
      </p:sp>
      <p:sp>
        <p:nvSpPr>
          <p:cNvPr id="662" name="Google Shape;662;p60"/>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dirty="0"/>
              <a:t>Strawberries belong to the </a:t>
            </a:r>
            <a:r>
              <a:rPr lang="en" dirty="0" smtClean="0"/>
              <a:t>rose </a:t>
            </a:r>
            <a:r>
              <a:rPr lang="en" dirty="0"/>
              <a:t>family of plants.</a:t>
            </a:r>
            <a:endParaRPr dirty="0"/>
          </a:p>
        </p:txBody>
      </p:sp>
      <p:sp>
        <p:nvSpPr>
          <p:cNvPr id="663" name="Google Shape;663;p60">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60">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1"/>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12</a:t>
            </a:r>
            <a:endParaRPr/>
          </a:p>
        </p:txBody>
      </p:sp>
      <p:sp>
        <p:nvSpPr>
          <p:cNvPr id="670" name="Google Shape;670;p61"/>
          <p:cNvSpPr txBox="1">
            <a:spLocks noGrp="1"/>
          </p:cNvSpPr>
          <p:nvPr>
            <p:ph type="body" idx="1"/>
          </p:nvPr>
        </p:nvSpPr>
        <p:spPr>
          <a:xfrm>
            <a:off x="1345500" y="24139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 dirty="0"/>
              <a:t>Photosynthesis mostly occurs in the </a:t>
            </a:r>
            <a:r>
              <a:rPr lang="en" b="1" u="sng" dirty="0"/>
              <a:t>leaves</a:t>
            </a:r>
            <a:r>
              <a:rPr lang="en" dirty="0"/>
              <a:t>.  </a:t>
            </a:r>
            <a:endParaRPr dirty="0"/>
          </a:p>
          <a:p>
            <a:pPr marL="0" lvl="0" indent="0" algn="ctr" rtl="0">
              <a:lnSpc>
                <a:spcPct val="115000"/>
              </a:lnSpc>
              <a:spcBef>
                <a:spcPts val="2100"/>
              </a:spcBef>
              <a:spcAft>
                <a:spcPts val="2100"/>
              </a:spcAft>
              <a:buSzPts val="2400"/>
              <a:buNone/>
            </a:pPr>
            <a:r>
              <a:rPr lang="en" dirty="0"/>
              <a:t>Strawberry plants use carbon dioxide, water and sunlight during photosynthesis and convert these into oxygen and food </a:t>
            </a:r>
            <a:r>
              <a:rPr lang="en" dirty="0" smtClean="0"/>
              <a:t>for </a:t>
            </a:r>
            <a:r>
              <a:rPr lang="en" dirty="0"/>
              <a:t>the plant.</a:t>
            </a:r>
            <a:endParaRPr dirty="0"/>
          </a:p>
        </p:txBody>
      </p:sp>
      <p:sp>
        <p:nvSpPr>
          <p:cNvPr id="671" name="Google Shape;671;p61">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61">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2"/>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13</a:t>
            </a:r>
            <a:endParaRPr/>
          </a:p>
        </p:txBody>
      </p:sp>
      <p:sp>
        <p:nvSpPr>
          <p:cNvPr id="678" name="Google Shape;678;p62"/>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
              <a:t>Strawberries are delicate fruits and are harvested by hand.</a:t>
            </a:r>
            <a:endParaRPr/>
          </a:p>
          <a:p>
            <a:pPr marL="0" lvl="0" indent="0" algn="ctr" rtl="0">
              <a:lnSpc>
                <a:spcPct val="115000"/>
              </a:lnSpc>
              <a:spcBef>
                <a:spcPts val="2100"/>
              </a:spcBef>
              <a:spcAft>
                <a:spcPts val="2100"/>
              </a:spcAft>
              <a:buSzPts val="2400"/>
              <a:buNone/>
            </a:pPr>
            <a:r>
              <a:rPr lang="en"/>
              <a:t>Morning, when the berries are still cool, is the best time for picking strawberry fruit.</a:t>
            </a:r>
            <a:br>
              <a:rPr lang="en"/>
            </a:br>
            <a:r>
              <a:rPr lang="en"/>
              <a:t/>
            </a:r>
            <a:br>
              <a:rPr lang="en"/>
            </a:br>
            <a:endParaRPr/>
          </a:p>
        </p:txBody>
      </p:sp>
      <p:sp>
        <p:nvSpPr>
          <p:cNvPr id="679" name="Google Shape;679;p62">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62">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7"/>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1</a:t>
            </a:r>
            <a:endParaRPr/>
          </a:p>
        </p:txBody>
      </p:sp>
      <p:sp>
        <p:nvSpPr>
          <p:cNvPr id="391" name="Google Shape;391;p27"/>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
              <a:t>Strawberry plants are considered “perennial”.  What does this mean?</a:t>
            </a:r>
            <a:endParaRPr b="1"/>
          </a:p>
        </p:txBody>
      </p:sp>
      <p:sp>
        <p:nvSpPr>
          <p:cNvPr id="392" name="Google Shape;392;p27">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 name="Google Shape;393;p27" descr="jogging"/>
          <p:cNvPicPr preferRelativeResize="0"/>
          <p:nvPr/>
        </p:nvPicPr>
        <p:blipFill rotWithShape="1">
          <a:blip r:embed="rId3">
            <a:alphaModFix/>
          </a:blip>
          <a:srcRect/>
          <a:stretch/>
        </p:blipFill>
        <p:spPr>
          <a:xfrm flipH="1">
            <a:off x="3326700" y="2334575"/>
            <a:ext cx="3200400" cy="3200400"/>
          </a:xfrm>
          <a:prstGeom prst="rect">
            <a:avLst/>
          </a:prstGeom>
          <a:noFill/>
          <a:ln>
            <a:noFill/>
          </a:ln>
        </p:spPr>
      </p:pic>
      <p:sp>
        <p:nvSpPr>
          <p:cNvPr id="394" name="Google Shape;394;p27">
            <a:hlinkClick r:id="rId4" action="ppaction://hlinksldjump"/>
          </p:cNvPr>
          <p:cNvSpPr/>
          <p:nvPr/>
        </p:nvSpPr>
        <p:spPr>
          <a:xfrm>
            <a:off x="6787650" y="5763100"/>
            <a:ext cx="3547200" cy="624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3"/>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14</a:t>
            </a:r>
            <a:endParaRPr/>
          </a:p>
        </p:txBody>
      </p:sp>
      <p:sp>
        <p:nvSpPr>
          <p:cNvPr id="686" name="Google Shape;686;p63"/>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buNone/>
            </a:pPr>
            <a:r>
              <a:rPr lang="en-US" dirty="0" smtClean="0"/>
              <a:t>These are called </a:t>
            </a:r>
            <a:r>
              <a:rPr lang="en-US" dirty="0"/>
              <a:t>the </a:t>
            </a:r>
            <a:r>
              <a:rPr lang="en-US" b="1" u="sng" dirty="0" smtClean="0"/>
              <a:t>runners</a:t>
            </a:r>
            <a:r>
              <a:rPr lang="en-US" dirty="0" smtClean="0"/>
              <a:t>. </a:t>
            </a:r>
            <a:endParaRPr lang="en-US" dirty="0"/>
          </a:p>
        </p:txBody>
      </p:sp>
      <p:sp>
        <p:nvSpPr>
          <p:cNvPr id="687" name="Google Shape;687;p63">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63">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4"/>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15</a:t>
            </a:r>
            <a:endParaRPr/>
          </a:p>
        </p:txBody>
      </p:sp>
      <p:sp>
        <p:nvSpPr>
          <p:cNvPr id="694" name="Google Shape;694;p64"/>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June-bearing strawberry plants, produce a big crop of large berries in the month of June.  Everbearing bushes, usually have smaller berries and have 2-3 crops in a season</a:t>
            </a:r>
            <a:endParaRPr/>
          </a:p>
        </p:txBody>
      </p:sp>
      <p:sp>
        <p:nvSpPr>
          <p:cNvPr id="695" name="Google Shape;695;p64">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64">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5"/>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16</a:t>
            </a:r>
            <a:endParaRPr/>
          </a:p>
        </p:txBody>
      </p:sp>
      <p:sp>
        <p:nvSpPr>
          <p:cNvPr id="702" name="Google Shape;702;p65"/>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76200" lvl="0" indent="0" algn="ctr" rtl="0">
              <a:lnSpc>
                <a:spcPct val="115000"/>
              </a:lnSpc>
              <a:spcBef>
                <a:spcPts val="0"/>
              </a:spcBef>
              <a:spcAft>
                <a:spcPts val="0"/>
              </a:spcAft>
              <a:buSzPts val="2400"/>
              <a:buNone/>
            </a:pPr>
            <a:r>
              <a:rPr lang="en" sz="2400" b="0" i="0" u="none" strike="noStrike" cap="none">
                <a:solidFill>
                  <a:srgbClr val="FFFFFF"/>
                </a:solidFill>
                <a:latin typeface="Poppins"/>
                <a:ea typeface="Poppins"/>
                <a:cs typeface="Poppins"/>
                <a:sym typeface="Poppins"/>
              </a:rPr>
              <a:t>Strawberry!</a:t>
            </a:r>
            <a:endParaRPr/>
          </a:p>
        </p:txBody>
      </p:sp>
      <p:sp>
        <p:nvSpPr>
          <p:cNvPr id="703" name="Google Shape;703;p65">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65">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05" name="Google Shape;705;p65"/>
          <p:cNvPicPr preferRelativeResize="0"/>
          <p:nvPr/>
        </p:nvPicPr>
        <p:blipFill rotWithShape="1">
          <a:blip r:embed="rId4">
            <a:alphaModFix/>
          </a:blip>
          <a:srcRect/>
          <a:stretch/>
        </p:blipFill>
        <p:spPr>
          <a:xfrm>
            <a:off x="2459677" y="3836300"/>
            <a:ext cx="1839950" cy="1839950"/>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6"/>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17</a:t>
            </a:r>
            <a:endParaRPr/>
          </a:p>
        </p:txBody>
      </p:sp>
      <p:sp>
        <p:nvSpPr>
          <p:cNvPr id="711" name="Google Shape;711;p66"/>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
              <a:t>Pollination occurs when pollen is moved from male plant parts to female plant parts by pollinators like insects.  </a:t>
            </a:r>
            <a:endParaRPr/>
          </a:p>
          <a:p>
            <a:pPr marL="0" lvl="0" indent="0" algn="ctr" rtl="0">
              <a:lnSpc>
                <a:spcPct val="115000"/>
              </a:lnSpc>
              <a:spcBef>
                <a:spcPts val="2100"/>
              </a:spcBef>
              <a:spcAft>
                <a:spcPts val="2100"/>
              </a:spcAft>
              <a:buSzPts val="2400"/>
              <a:buNone/>
            </a:pPr>
            <a:r>
              <a:rPr lang="en"/>
              <a:t>Pollination is needed to produce fruit and seeds.</a:t>
            </a:r>
            <a:endParaRPr/>
          </a:p>
        </p:txBody>
      </p:sp>
      <p:sp>
        <p:nvSpPr>
          <p:cNvPr id="712" name="Google Shape;712;p66">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66">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7"/>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18</a:t>
            </a:r>
            <a:endParaRPr/>
          </a:p>
        </p:txBody>
      </p:sp>
      <p:sp>
        <p:nvSpPr>
          <p:cNvPr id="719" name="Google Shape;719;p67"/>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Answers will vary.</a:t>
            </a:r>
            <a:endParaRPr/>
          </a:p>
        </p:txBody>
      </p:sp>
      <p:sp>
        <p:nvSpPr>
          <p:cNvPr id="720" name="Google Shape;720;p67">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67">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8"/>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19</a:t>
            </a:r>
            <a:endParaRPr/>
          </a:p>
        </p:txBody>
      </p:sp>
      <p:sp>
        <p:nvSpPr>
          <p:cNvPr id="727" name="Google Shape;727;p68"/>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Strawberries are an excellent source of Vitamins C and K.</a:t>
            </a:r>
            <a:endParaRPr/>
          </a:p>
        </p:txBody>
      </p:sp>
      <p:sp>
        <p:nvSpPr>
          <p:cNvPr id="728" name="Google Shape;728;p68">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8">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title"/>
          </p:nvPr>
        </p:nvSpPr>
        <p:spPr>
          <a:xfrm>
            <a:off x="13455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20</a:t>
            </a:r>
            <a:endParaRPr/>
          </a:p>
        </p:txBody>
      </p:sp>
      <p:sp>
        <p:nvSpPr>
          <p:cNvPr id="735" name="Google Shape;735;p69"/>
          <p:cNvSpPr txBox="1">
            <a:spLocks noGrp="1"/>
          </p:cNvSpPr>
          <p:nvPr>
            <p:ph type="body" idx="1"/>
          </p:nvPr>
        </p:nvSpPr>
        <p:spPr>
          <a:xfrm>
            <a:off x="13455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 dirty="0"/>
              <a:t>It is called the </a:t>
            </a:r>
            <a:r>
              <a:rPr lang="en" dirty="0" smtClean="0"/>
              <a:t>“heart </a:t>
            </a:r>
            <a:r>
              <a:rPr lang="en" dirty="0"/>
              <a:t>berry</a:t>
            </a:r>
            <a:r>
              <a:rPr lang="en" dirty="0" smtClean="0"/>
              <a:t>.”</a:t>
            </a:r>
            <a:endParaRPr dirty="0"/>
          </a:p>
          <a:p>
            <a:pPr marL="0" lvl="0" indent="0" algn="ctr" rtl="0">
              <a:lnSpc>
                <a:spcPct val="115000"/>
              </a:lnSpc>
              <a:spcBef>
                <a:spcPts val="2100"/>
              </a:spcBef>
              <a:spcAft>
                <a:spcPts val="2100"/>
              </a:spcAft>
              <a:buSzPts val="2400"/>
              <a:buNone/>
            </a:pPr>
            <a:r>
              <a:rPr lang="en" dirty="0"/>
              <a:t>Despite its small stature, strawberry plants carry big, powerful teachings representing peace and forgiveness.</a:t>
            </a:r>
            <a:endParaRPr dirty="0"/>
          </a:p>
        </p:txBody>
      </p:sp>
      <p:sp>
        <p:nvSpPr>
          <p:cNvPr id="736" name="Google Shape;736;p69">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69">
            <a:hlinkClick r:id="rId3" action="ppaction://hlinksldjump"/>
          </p:cNvPr>
          <p:cNvSpPr/>
          <p:nvPr/>
        </p:nvSpPr>
        <p:spPr>
          <a:xfrm>
            <a:off x="48986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0"/>
          <p:cNvSpPr txBox="1">
            <a:spLocks noGrp="1"/>
          </p:cNvSpPr>
          <p:nvPr>
            <p:ph type="title"/>
          </p:nvPr>
        </p:nvSpPr>
        <p:spPr>
          <a:xfrm>
            <a:off x="6527100" y="684925"/>
            <a:ext cx="4068300" cy="158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Answer for Question 21</a:t>
            </a:r>
            <a:endParaRPr/>
          </a:p>
        </p:txBody>
      </p:sp>
      <p:sp>
        <p:nvSpPr>
          <p:cNvPr id="743" name="Google Shape;743;p70"/>
          <p:cNvSpPr txBox="1">
            <a:spLocks noGrp="1"/>
          </p:cNvSpPr>
          <p:nvPr>
            <p:ph type="body" idx="1"/>
          </p:nvPr>
        </p:nvSpPr>
        <p:spPr>
          <a:xfrm>
            <a:off x="6527100" y="2871150"/>
            <a:ext cx="4068300" cy="334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A seedling is a small plant that is grown from a seed.</a:t>
            </a:r>
            <a:endParaRPr/>
          </a:p>
        </p:txBody>
      </p:sp>
      <p:sp>
        <p:nvSpPr>
          <p:cNvPr id="744" name="Google Shape;744;p70">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70">
            <a:hlinkClick r:id="rId3" action="ppaction://hlinksldjump"/>
          </p:cNvPr>
          <p:cNvSpPr/>
          <p:nvPr/>
        </p:nvSpPr>
        <p:spPr>
          <a:xfrm>
            <a:off x="10080250" y="395300"/>
            <a:ext cx="6138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7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8"/>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2</a:t>
            </a:r>
            <a:endParaRPr/>
          </a:p>
        </p:txBody>
      </p:sp>
      <p:sp>
        <p:nvSpPr>
          <p:cNvPr id="400" name="Google Shape;400;p28"/>
          <p:cNvSpPr txBox="1">
            <a:spLocks noGrp="1"/>
          </p:cNvSpPr>
          <p:nvPr>
            <p:ph type="body" idx="1"/>
          </p:nvPr>
        </p:nvSpPr>
        <p:spPr>
          <a:xfrm>
            <a:off x="1345500" y="1858325"/>
            <a:ext cx="4179000" cy="14565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SzPts val="2400"/>
              <a:buNone/>
            </a:pPr>
            <a:r>
              <a:rPr lang="en"/>
              <a:t>Check out the video!  How many seeds can one strawberry contain? </a:t>
            </a:r>
            <a:endParaRPr/>
          </a:p>
        </p:txBody>
      </p:sp>
      <p:sp>
        <p:nvSpPr>
          <p:cNvPr id="401" name="Google Shape;401;p28">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2" name="Google Shape;402;p28" descr="Bitmoji Image"/>
          <p:cNvPicPr preferRelativeResize="0"/>
          <p:nvPr/>
        </p:nvPicPr>
        <p:blipFill rotWithShape="1">
          <a:blip r:embed="rId4">
            <a:alphaModFix/>
          </a:blip>
          <a:srcRect/>
          <a:stretch/>
        </p:blipFill>
        <p:spPr>
          <a:xfrm>
            <a:off x="6496050" y="2095500"/>
            <a:ext cx="3048000" cy="3048000"/>
          </a:xfrm>
          <a:prstGeom prst="rect">
            <a:avLst/>
          </a:prstGeom>
          <a:noFill/>
          <a:ln>
            <a:noFill/>
          </a:ln>
        </p:spPr>
      </p:pic>
      <p:sp>
        <p:nvSpPr>
          <p:cNvPr id="403" name="Google Shape;403;p28">
            <a:hlinkClick r:id="rId5" action="ppaction://hlinksldjump"/>
          </p:cNvPr>
          <p:cNvSpPr/>
          <p:nvPr/>
        </p:nvSpPr>
        <p:spPr>
          <a:xfrm>
            <a:off x="1606050" y="5763100"/>
            <a:ext cx="3547200" cy="6243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pic>
        <p:nvPicPr>
          <p:cNvPr id="8" name="2gWmhMLlxwo"/>
          <p:cNvPicPr>
            <a:picLocks noRot="1" noChangeAspect="1"/>
          </p:cNvPicPr>
          <p:nvPr>
            <a:videoFile r:link="rId1"/>
          </p:nvPr>
        </p:nvPicPr>
        <p:blipFill>
          <a:blip r:embed="rId6"/>
          <a:stretch>
            <a:fillRect/>
          </a:stretch>
        </p:blipFill>
        <p:spPr>
          <a:xfrm>
            <a:off x="1432874" y="3314825"/>
            <a:ext cx="3941469" cy="221776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9"/>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3</a:t>
            </a:r>
            <a:endParaRPr/>
          </a:p>
        </p:txBody>
      </p:sp>
      <p:sp>
        <p:nvSpPr>
          <p:cNvPr id="410" name="Google Shape;410;p29"/>
          <p:cNvSpPr txBox="1">
            <a:spLocks noGrp="1"/>
          </p:cNvSpPr>
          <p:nvPr>
            <p:ph type="body" idx="1"/>
          </p:nvPr>
        </p:nvSpPr>
        <p:spPr>
          <a:xfrm>
            <a:off x="6527100" y="2086925"/>
            <a:ext cx="4068300" cy="413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
              <a:t>Name the part of the plant. </a:t>
            </a:r>
            <a:r>
              <a:rPr lang="en" b="1"/>
              <a:t>You can click on it to enlarge it.</a:t>
            </a:r>
            <a:endParaRPr b="1"/>
          </a:p>
        </p:txBody>
      </p:sp>
      <p:sp>
        <p:nvSpPr>
          <p:cNvPr id="411" name="Google Shape;411;p29">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2" name="Google Shape;412;p29">
            <a:hlinkClick r:id="rId3" action="ppaction://hlinksldjump"/>
          </p:cNvPr>
          <p:cNvPicPr preferRelativeResize="0"/>
          <p:nvPr/>
        </p:nvPicPr>
        <p:blipFill rotWithShape="1">
          <a:blip r:embed="rId4">
            <a:alphaModFix/>
          </a:blip>
          <a:srcRect/>
          <a:stretch/>
        </p:blipFill>
        <p:spPr>
          <a:xfrm>
            <a:off x="7316416" y="3429002"/>
            <a:ext cx="2680856" cy="2250975"/>
          </a:xfrm>
          <a:prstGeom prst="rect">
            <a:avLst/>
          </a:prstGeom>
          <a:noFill/>
          <a:ln>
            <a:noFill/>
          </a:ln>
        </p:spPr>
      </p:pic>
      <p:sp>
        <p:nvSpPr>
          <p:cNvPr id="413" name="Google Shape;413;p29">
            <a:hlinkClick r:id="rId5" action="ppaction://hlinksldjump"/>
          </p:cNvPr>
          <p:cNvSpPr/>
          <p:nvPr/>
        </p:nvSpPr>
        <p:spPr>
          <a:xfrm>
            <a:off x="6787650" y="5763100"/>
            <a:ext cx="3547200" cy="624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cxnSp>
        <p:nvCxnSpPr>
          <p:cNvPr id="414" name="Google Shape;414;p29"/>
          <p:cNvCxnSpPr/>
          <p:nvPr/>
        </p:nvCxnSpPr>
        <p:spPr>
          <a:xfrm rot="10800000" flipH="1">
            <a:off x="7225786" y="5478867"/>
            <a:ext cx="1226127" cy="19126"/>
          </a:xfrm>
          <a:prstGeom prst="straightConnector1">
            <a:avLst/>
          </a:prstGeom>
          <a:noFill/>
          <a:ln w="57150" cap="flat" cmpd="sng">
            <a:solidFill>
              <a:srgbClr val="C00000"/>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0"/>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4</a:t>
            </a:r>
            <a:endParaRPr/>
          </a:p>
        </p:txBody>
      </p:sp>
      <p:sp>
        <p:nvSpPr>
          <p:cNvPr id="420" name="Google Shape;420;p30"/>
          <p:cNvSpPr txBox="1">
            <a:spLocks noGrp="1"/>
          </p:cNvSpPr>
          <p:nvPr>
            <p:ph type="body" idx="1"/>
          </p:nvPr>
        </p:nvSpPr>
        <p:spPr>
          <a:xfrm>
            <a:off x="1345500" y="2163125"/>
            <a:ext cx="4068300" cy="1543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
              <a:t>Can you guess the insect that makes this sound?  Hint: It pollinates strawberry plants.</a:t>
            </a:r>
            <a:endParaRPr/>
          </a:p>
        </p:txBody>
      </p:sp>
      <p:sp>
        <p:nvSpPr>
          <p:cNvPr id="421" name="Google Shape;421;p30">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2" name="Google Shape;422;p30" descr="Bitmoji Image"/>
          <p:cNvPicPr preferRelativeResize="0"/>
          <p:nvPr/>
        </p:nvPicPr>
        <p:blipFill rotWithShape="1">
          <a:blip r:embed="rId5">
            <a:alphaModFix/>
          </a:blip>
          <a:srcRect/>
          <a:stretch/>
        </p:blipFill>
        <p:spPr>
          <a:xfrm>
            <a:off x="5413800" y="2538975"/>
            <a:ext cx="2730325" cy="2730325"/>
          </a:xfrm>
          <a:prstGeom prst="rect">
            <a:avLst/>
          </a:prstGeom>
          <a:noFill/>
          <a:ln>
            <a:noFill/>
          </a:ln>
        </p:spPr>
      </p:pic>
      <p:sp>
        <p:nvSpPr>
          <p:cNvPr id="423" name="Google Shape;423;p30">
            <a:hlinkClick r:id="rId6" action="ppaction://hlinksldjump"/>
          </p:cNvPr>
          <p:cNvSpPr/>
          <p:nvPr/>
        </p:nvSpPr>
        <p:spPr>
          <a:xfrm>
            <a:off x="1606050" y="5763100"/>
            <a:ext cx="3547200" cy="624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pic>
        <p:nvPicPr>
          <p:cNvPr id="8" name="875C14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40926" y="4080750"/>
            <a:ext cx="1677448" cy="16774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5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1"/>
          <p:cNvSpPr txBox="1">
            <a:spLocks noGrp="1"/>
          </p:cNvSpPr>
          <p:nvPr>
            <p:ph type="title"/>
          </p:nvPr>
        </p:nvSpPr>
        <p:spPr>
          <a:xfrm>
            <a:off x="65271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5</a:t>
            </a:r>
            <a:endParaRPr/>
          </a:p>
        </p:txBody>
      </p:sp>
      <p:sp>
        <p:nvSpPr>
          <p:cNvPr id="430" name="Google Shape;430;p31">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1"/>
          <p:cNvSpPr/>
          <p:nvPr/>
        </p:nvSpPr>
        <p:spPr>
          <a:xfrm>
            <a:off x="6933953" y="2664781"/>
            <a:ext cx="2006576" cy="1071538"/>
          </a:xfrm>
          <a:prstGeom prst="rect">
            <a:avLst/>
          </a:prstGeom>
        </p:spPr>
        <p:txBody>
          <a:bodyPr>
            <a:prstTxWarp prst="textPlain">
              <a:avLst/>
            </a:prstTxWarp>
          </a:bodyPr>
          <a:lstStyle/>
          <a:p>
            <a:pPr lvl="0" algn="ctr"/>
            <a:r>
              <a:rPr b="1" i="0">
                <a:ln w="38100" cap="flat" cmpd="sng">
                  <a:solidFill>
                    <a:schemeClr val="lt1"/>
                  </a:solidFill>
                  <a:prstDash val="solid"/>
                  <a:round/>
                  <a:headEnd type="none" w="sm" len="sm"/>
                  <a:tailEnd type="none" w="sm" len="sm"/>
                </a:ln>
                <a:solidFill>
                  <a:schemeClr val="accent6"/>
                </a:solidFill>
                <a:latin typeface="Boogaloo"/>
              </a:rPr>
              <a:t>Free</a:t>
            </a:r>
          </a:p>
        </p:txBody>
      </p:sp>
      <p:sp>
        <p:nvSpPr>
          <p:cNvPr id="432" name="Google Shape;432;p31"/>
          <p:cNvSpPr/>
          <p:nvPr/>
        </p:nvSpPr>
        <p:spPr>
          <a:xfrm>
            <a:off x="7758125" y="3713025"/>
            <a:ext cx="2567995" cy="1195256"/>
          </a:xfrm>
          <a:prstGeom prst="rect">
            <a:avLst/>
          </a:prstGeom>
        </p:spPr>
        <p:txBody>
          <a:bodyPr>
            <a:prstTxWarp prst="textPlain">
              <a:avLst/>
            </a:prstTxWarp>
          </a:bodyPr>
          <a:lstStyle/>
          <a:p>
            <a:pPr lvl="0" algn="ctr"/>
            <a:r>
              <a:rPr b="1" i="0">
                <a:ln w="38100" cap="flat" cmpd="sng">
                  <a:solidFill>
                    <a:schemeClr val="lt1"/>
                  </a:solidFill>
                  <a:prstDash val="solid"/>
                  <a:round/>
                  <a:headEnd type="none" w="sm" len="sm"/>
                  <a:tailEnd type="none" w="sm" len="sm"/>
                </a:ln>
                <a:solidFill>
                  <a:schemeClr val="accent6"/>
                </a:solidFill>
                <a:latin typeface="Boogaloo"/>
              </a:rPr>
              <a:t>Pass!</a:t>
            </a:r>
          </a:p>
        </p:txBody>
      </p:sp>
      <p:sp>
        <p:nvSpPr>
          <p:cNvPr id="433" name="Google Shape;433;p31">
            <a:hlinkClick r:id="rId3" action="ppaction://hlinksldjump"/>
          </p:cNvPr>
          <p:cNvSpPr/>
          <p:nvPr/>
        </p:nvSpPr>
        <p:spPr>
          <a:xfrm>
            <a:off x="6787650" y="5763100"/>
            <a:ext cx="3547200" cy="624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2"/>
          <p:cNvSpPr txBox="1">
            <a:spLocks noGrp="1"/>
          </p:cNvSpPr>
          <p:nvPr>
            <p:ph type="title"/>
          </p:nvPr>
        </p:nvSpPr>
        <p:spPr>
          <a:xfrm>
            <a:off x="1345500" y="684925"/>
            <a:ext cx="4068300" cy="7635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
              <a:t>Question 6</a:t>
            </a:r>
            <a:endParaRPr/>
          </a:p>
        </p:txBody>
      </p:sp>
      <p:sp>
        <p:nvSpPr>
          <p:cNvPr id="439" name="Google Shape;439;p32"/>
          <p:cNvSpPr txBox="1">
            <a:spLocks noGrp="1"/>
          </p:cNvSpPr>
          <p:nvPr>
            <p:ph type="body" idx="1"/>
          </p:nvPr>
        </p:nvSpPr>
        <p:spPr>
          <a:xfrm>
            <a:off x="1345500" y="2086925"/>
            <a:ext cx="4068300" cy="41307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
              <a:t>What do strawberries need in order to grow strong and healthy?</a:t>
            </a:r>
            <a:endParaRPr/>
          </a:p>
        </p:txBody>
      </p:sp>
      <p:sp>
        <p:nvSpPr>
          <p:cNvPr id="440" name="Google Shape;440;p32">
            <a:hlinkClick r:id=""/>
          </p:cNvPr>
          <p:cNvSpPr/>
          <p:nvPr/>
        </p:nvSpPr>
        <p:spPr>
          <a:xfrm>
            <a:off x="11428500" y="0"/>
            <a:ext cx="763500" cy="7635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2">
            <a:hlinkClick r:id="rId3" action="ppaction://hlinksldjump"/>
          </p:cNvPr>
          <p:cNvSpPr/>
          <p:nvPr/>
        </p:nvSpPr>
        <p:spPr>
          <a:xfrm>
            <a:off x="1606050" y="5763100"/>
            <a:ext cx="3547200" cy="624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100" b="0" i="0" u="none" strike="noStrike" cap="none">
                <a:solidFill>
                  <a:srgbClr val="FFFFFF"/>
                </a:solidFill>
                <a:latin typeface="Boogaloo"/>
                <a:ea typeface="Boogaloo"/>
                <a:cs typeface="Boogaloo"/>
                <a:sym typeface="Boogaloo"/>
              </a:rPr>
              <a:t>Backside</a:t>
            </a:r>
            <a:endParaRPr sz="3100" b="0" i="0" u="none" strike="noStrike" cap="none">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ard Game · SlidesMania">
  <a:themeElements>
    <a:clrScheme name="Simple Light">
      <a:dk1>
        <a:srgbClr val="000000"/>
      </a:dk1>
      <a:lt1>
        <a:srgbClr val="FFFFFF"/>
      </a:lt1>
      <a:dk2>
        <a:srgbClr val="595959"/>
      </a:dk2>
      <a:lt2>
        <a:srgbClr val="434343"/>
      </a:lt2>
      <a:accent1>
        <a:srgbClr val="0019E6"/>
      </a:accent1>
      <a:accent2>
        <a:srgbClr val="9B9DCB"/>
      </a:accent2>
      <a:accent3>
        <a:srgbClr val="85B84B"/>
      </a:accent3>
      <a:accent4>
        <a:srgbClr val="FFB000"/>
      </a:accent4>
      <a:accent5>
        <a:srgbClr val="FF5900"/>
      </a:accent5>
      <a:accent6>
        <a:srgbClr val="A73A64"/>
      </a:accent6>
      <a:hlink>
        <a:srgbClr val="A73A6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1018</Words>
  <Application>Microsoft Office PowerPoint</Application>
  <PresentationFormat>Widescreen</PresentationFormat>
  <Paragraphs>132</Paragraphs>
  <Slides>48</Slides>
  <Notes>48</Notes>
  <HiddenSlides>1</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Homemade Apple</vt:lpstr>
      <vt:lpstr>Boogaloo</vt:lpstr>
      <vt:lpstr>Poppins</vt:lpstr>
      <vt:lpstr>Arial</vt:lpstr>
      <vt:lpstr>Calibri</vt:lpstr>
      <vt:lpstr>Barlow Condensed</vt:lpstr>
      <vt:lpstr>Board Game · SlidesMania</vt:lpstr>
      <vt:lpstr>PowerPoint Presentation</vt:lpstr>
      <vt:lpstr>A Race Around the Strawberry Patch</vt:lpstr>
      <vt:lpstr>A Race Around the Strawberry Patch</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Question 18</vt:lpstr>
      <vt:lpstr>Question 19</vt:lpstr>
      <vt:lpstr>Question 20</vt:lpstr>
      <vt:lpstr>Question 21</vt:lpstr>
      <vt:lpstr>Yayyy!</vt:lpstr>
      <vt:lpstr>PowerPoint Presentation</vt:lpstr>
      <vt:lpstr>Answer for Question 1</vt:lpstr>
      <vt:lpstr>Answer for Question 2</vt:lpstr>
      <vt:lpstr>Answer for Question 3</vt:lpstr>
      <vt:lpstr>Answer for Question 4</vt:lpstr>
      <vt:lpstr>Answer for Question 5</vt:lpstr>
      <vt:lpstr>Answer for Question 6</vt:lpstr>
      <vt:lpstr>Answer for Question 7</vt:lpstr>
      <vt:lpstr>Answer for Question 8</vt:lpstr>
      <vt:lpstr>Answer for Question 9</vt:lpstr>
      <vt:lpstr>Answer for Question 10</vt:lpstr>
      <vt:lpstr>Answer for Question 11</vt:lpstr>
      <vt:lpstr>Answer for Question 12</vt:lpstr>
      <vt:lpstr>Answer for Question 13</vt:lpstr>
      <vt:lpstr>Answer for Question 14</vt:lpstr>
      <vt:lpstr>Answer for Question 15</vt:lpstr>
      <vt:lpstr>Answer for Question 16</vt:lpstr>
      <vt:lpstr>Answer for Question 17</vt:lpstr>
      <vt:lpstr>Answer for Question 18</vt:lpstr>
      <vt:lpstr>Answer for Question 19</vt:lpstr>
      <vt:lpstr>Answer for Question 20</vt:lpstr>
      <vt:lpstr>Answer for Question 21</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Keryluik</dc:creator>
  <cp:lastModifiedBy>Amy Keryluik</cp:lastModifiedBy>
  <cp:revision>9</cp:revision>
  <dcterms:modified xsi:type="dcterms:W3CDTF">2022-01-10T23:47:43Z</dcterms:modified>
</cp:coreProperties>
</file>